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5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6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7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8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9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10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11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0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12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12.xml" ContentType="application/vnd.openxmlformats-officedocument.presentationml.notesSl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13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4"/>
    <p:sldMasterId id="2147483648" r:id="rId5"/>
  </p:sldMasterIdLst>
  <p:notesMasterIdLst>
    <p:notesMasterId r:id="rId39"/>
  </p:notesMasterIdLst>
  <p:handoutMasterIdLst>
    <p:handoutMasterId r:id="rId40"/>
  </p:handoutMasterIdLst>
  <p:sldIdLst>
    <p:sldId id="3979" r:id="rId6"/>
    <p:sldId id="4071" r:id="rId7"/>
    <p:sldId id="3951" r:id="rId8"/>
    <p:sldId id="3950" r:id="rId9"/>
    <p:sldId id="4449" r:id="rId10"/>
    <p:sldId id="4450" r:id="rId11"/>
    <p:sldId id="4451" r:id="rId12"/>
    <p:sldId id="4452" r:id="rId13"/>
    <p:sldId id="4453" r:id="rId14"/>
    <p:sldId id="4454" r:id="rId15"/>
    <p:sldId id="4330" r:id="rId16"/>
    <p:sldId id="4455" r:id="rId17"/>
    <p:sldId id="4456" r:id="rId18"/>
    <p:sldId id="4335" r:id="rId19"/>
    <p:sldId id="4457" r:id="rId20"/>
    <p:sldId id="4458" r:id="rId21"/>
    <p:sldId id="4459" r:id="rId22"/>
    <p:sldId id="4460" r:id="rId23"/>
    <p:sldId id="4461" r:id="rId24"/>
    <p:sldId id="4462" r:id="rId25"/>
    <p:sldId id="4463" r:id="rId26"/>
    <p:sldId id="4464" r:id="rId27"/>
    <p:sldId id="4465" r:id="rId28"/>
    <p:sldId id="4466" r:id="rId29"/>
    <p:sldId id="4467" r:id="rId30"/>
    <p:sldId id="4468" r:id="rId31"/>
    <p:sldId id="4469" r:id="rId32"/>
    <p:sldId id="4470" r:id="rId33"/>
    <p:sldId id="4471" r:id="rId34"/>
    <p:sldId id="4472" r:id="rId35"/>
    <p:sldId id="4473" r:id="rId36"/>
    <p:sldId id="4474" r:id="rId37"/>
    <p:sldId id="427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issa Dispenza" initials="MD" lastIdx="3" clrIdx="0">
    <p:extLst>
      <p:ext uri="{19B8F6BF-5375-455C-9EA6-DF929625EA0E}">
        <p15:presenceInfo xmlns:p15="http://schemas.microsoft.com/office/powerpoint/2012/main" userId="S::mdispenza@realtors.org::2d473cb0-3513-405c-a1aa-a4c44c3e0ed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2326"/>
    <a:srgbClr val="41134A"/>
    <a:srgbClr val="006CB7"/>
    <a:srgbClr val="0070C0"/>
    <a:srgbClr val="F58785"/>
    <a:srgbClr val="B03895"/>
    <a:srgbClr val="BED7E9"/>
    <a:srgbClr val="FFD94C"/>
    <a:srgbClr val="1C4584"/>
    <a:srgbClr val="5212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27812F-92B8-4549-A249-5BB7F1DB2ECC}" v="2" dt="2025-09-10T15:48:51.2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513" autoAdjust="0"/>
  </p:normalViewPr>
  <p:slideViewPr>
    <p:cSldViewPr snapToGrid="0" snapToObjects="1">
      <p:cViewPr varScale="1">
        <p:scale>
          <a:sx n="54" d="100"/>
          <a:sy n="54" d="100"/>
        </p:scale>
        <p:origin x="1148" y="52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" d="1"/>
        <a:sy n="1" d="1"/>
      </p:scale>
      <p:origin x="0" y="-1456"/>
    </p:cViewPr>
  </p:sorterViewPr>
  <p:notesViewPr>
    <p:cSldViewPr snapToGrid="0" snapToObjects="1">
      <p:cViewPr varScale="1">
        <p:scale>
          <a:sx n="116" d="100"/>
          <a:sy n="116" d="100"/>
        </p:scale>
        <p:origin x="464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wrence Yun" userId="697cff80-adb9-4d08-bd5d-65ab74427016" providerId="ADAL" clId="{6127812F-92B8-4549-A249-5BB7F1DB2ECC}"/>
    <pc:docChg chg="addSld delSld modSld">
      <pc:chgData name="Lawrence Yun" userId="697cff80-adb9-4d08-bd5d-65ab74427016" providerId="ADAL" clId="{6127812F-92B8-4549-A249-5BB7F1DB2ECC}" dt="2025-09-10T15:49:31.131" v="28" actId="47"/>
      <pc:docMkLst>
        <pc:docMk/>
      </pc:docMkLst>
      <pc:sldChg chg="add">
        <pc:chgData name="Lawrence Yun" userId="697cff80-adb9-4d08-bd5d-65ab74427016" providerId="ADAL" clId="{6127812F-92B8-4549-A249-5BB7F1DB2ECC}" dt="2025-09-04T19:31:12.522" v="0"/>
        <pc:sldMkLst>
          <pc:docMk/>
          <pc:sldMk cId="3057835327" sldId="3950"/>
        </pc:sldMkLst>
      </pc:sldChg>
      <pc:sldChg chg="add">
        <pc:chgData name="Lawrence Yun" userId="697cff80-adb9-4d08-bd5d-65ab74427016" providerId="ADAL" clId="{6127812F-92B8-4549-A249-5BB7F1DB2ECC}" dt="2025-09-04T19:31:12.522" v="0"/>
        <pc:sldMkLst>
          <pc:docMk/>
          <pc:sldMk cId="3493370491" sldId="3951"/>
        </pc:sldMkLst>
      </pc:sldChg>
      <pc:sldChg chg="add">
        <pc:chgData name="Lawrence Yun" userId="697cff80-adb9-4d08-bd5d-65ab74427016" providerId="ADAL" clId="{6127812F-92B8-4549-A249-5BB7F1DB2ECC}" dt="2025-09-04T19:31:12.522" v="0"/>
        <pc:sldMkLst>
          <pc:docMk/>
          <pc:sldMk cId="3610688900" sldId="4071"/>
        </pc:sldMkLst>
      </pc:sldChg>
      <pc:sldChg chg="del">
        <pc:chgData name="Lawrence Yun" userId="697cff80-adb9-4d08-bd5d-65ab74427016" providerId="ADAL" clId="{6127812F-92B8-4549-A249-5BB7F1DB2ECC}" dt="2025-09-10T15:49:24.039" v="23" actId="47"/>
        <pc:sldMkLst>
          <pc:docMk/>
          <pc:sldMk cId="685262009" sldId="4083"/>
        </pc:sldMkLst>
      </pc:sldChg>
      <pc:sldChg chg="del">
        <pc:chgData name="Lawrence Yun" userId="697cff80-adb9-4d08-bd5d-65ab74427016" providerId="ADAL" clId="{6127812F-92B8-4549-A249-5BB7F1DB2ECC}" dt="2025-09-10T15:49:26.964" v="25" actId="47"/>
        <pc:sldMkLst>
          <pc:docMk/>
          <pc:sldMk cId="2287291363" sldId="4163"/>
        </pc:sldMkLst>
      </pc:sldChg>
      <pc:sldChg chg="del">
        <pc:chgData name="Lawrence Yun" userId="697cff80-adb9-4d08-bd5d-65ab74427016" providerId="ADAL" clId="{6127812F-92B8-4549-A249-5BB7F1DB2ECC}" dt="2025-09-10T15:49:21.766" v="20" actId="47"/>
        <pc:sldMkLst>
          <pc:docMk/>
          <pc:sldMk cId="2728213237" sldId="4234"/>
        </pc:sldMkLst>
      </pc:sldChg>
      <pc:sldChg chg="del">
        <pc:chgData name="Lawrence Yun" userId="697cff80-adb9-4d08-bd5d-65ab74427016" providerId="ADAL" clId="{6127812F-92B8-4549-A249-5BB7F1DB2ECC}" dt="2025-09-10T15:49:12.334" v="11" actId="47"/>
        <pc:sldMkLst>
          <pc:docMk/>
          <pc:sldMk cId="1838514401" sldId="4285"/>
        </pc:sldMkLst>
      </pc:sldChg>
      <pc:sldChg chg="del">
        <pc:chgData name="Lawrence Yun" userId="697cff80-adb9-4d08-bd5d-65ab74427016" providerId="ADAL" clId="{6127812F-92B8-4549-A249-5BB7F1DB2ECC}" dt="2025-09-10T15:49:05.919" v="4" actId="47"/>
        <pc:sldMkLst>
          <pc:docMk/>
          <pc:sldMk cId="2586443272" sldId="4312"/>
        </pc:sldMkLst>
      </pc:sldChg>
      <pc:sldChg chg="add">
        <pc:chgData name="Lawrence Yun" userId="697cff80-adb9-4d08-bd5d-65ab74427016" providerId="ADAL" clId="{6127812F-92B8-4549-A249-5BB7F1DB2ECC}" dt="2025-09-10T15:48:51.280" v="1"/>
        <pc:sldMkLst>
          <pc:docMk/>
          <pc:sldMk cId="3409735445" sldId="4330"/>
        </pc:sldMkLst>
      </pc:sldChg>
      <pc:sldChg chg="add">
        <pc:chgData name="Lawrence Yun" userId="697cff80-adb9-4d08-bd5d-65ab74427016" providerId="ADAL" clId="{6127812F-92B8-4549-A249-5BB7F1DB2ECC}" dt="2025-09-10T15:48:51.280" v="1"/>
        <pc:sldMkLst>
          <pc:docMk/>
          <pc:sldMk cId="286033499" sldId="4335"/>
        </pc:sldMkLst>
      </pc:sldChg>
      <pc:sldChg chg="del">
        <pc:chgData name="Lawrence Yun" userId="697cff80-adb9-4d08-bd5d-65ab74427016" providerId="ADAL" clId="{6127812F-92B8-4549-A249-5BB7F1DB2ECC}" dt="2025-09-10T15:49:29.567" v="27" actId="47"/>
        <pc:sldMkLst>
          <pc:docMk/>
          <pc:sldMk cId="2935942970" sldId="4343"/>
        </pc:sldMkLst>
      </pc:sldChg>
      <pc:sldChg chg="del">
        <pc:chgData name="Lawrence Yun" userId="697cff80-adb9-4d08-bd5d-65ab74427016" providerId="ADAL" clId="{6127812F-92B8-4549-A249-5BB7F1DB2ECC}" dt="2025-09-10T15:49:04.583" v="3" actId="47"/>
        <pc:sldMkLst>
          <pc:docMk/>
          <pc:sldMk cId="1997951320" sldId="4355"/>
        </pc:sldMkLst>
      </pc:sldChg>
      <pc:sldChg chg="del">
        <pc:chgData name="Lawrence Yun" userId="697cff80-adb9-4d08-bd5d-65ab74427016" providerId="ADAL" clId="{6127812F-92B8-4549-A249-5BB7F1DB2ECC}" dt="2025-09-10T15:49:19.096" v="18" actId="47"/>
        <pc:sldMkLst>
          <pc:docMk/>
          <pc:sldMk cId="3127462429" sldId="4373"/>
        </pc:sldMkLst>
      </pc:sldChg>
      <pc:sldChg chg="del">
        <pc:chgData name="Lawrence Yun" userId="697cff80-adb9-4d08-bd5d-65ab74427016" providerId="ADAL" clId="{6127812F-92B8-4549-A249-5BB7F1DB2ECC}" dt="2025-09-10T15:49:06.985" v="5" actId="47"/>
        <pc:sldMkLst>
          <pc:docMk/>
          <pc:sldMk cId="2154300533" sldId="4381"/>
        </pc:sldMkLst>
      </pc:sldChg>
      <pc:sldChg chg="del">
        <pc:chgData name="Lawrence Yun" userId="697cff80-adb9-4d08-bd5d-65ab74427016" providerId="ADAL" clId="{6127812F-92B8-4549-A249-5BB7F1DB2ECC}" dt="2025-09-10T15:49:23.157" v="22" actId="47"/>
        <pc:sldMkLst>
          <pc:docMk/>
          <pc:sldMk cId="2811237518" sldId="4398"/>
        </pc:sldMkLst>
      </pc:sldChg>
      <pc:sldChg chg="del">
        <pc:chgData name="Lawrence Yun" userId="697cff80-adb9-4d08-bd5d-65ab74427016" providerId="ADAL" clId="{6127812F-92B8-4549-A249-5BB7F1DB2ECC}" dt="2025-09-10T15:49:25.791" v="24" actId="47"/>
        <pc:sldMkLst>
          <pc:docMk/>
          <pc:sldMk cId="1893635037" sldId="4399"/>
        </pc:sldMkLst>
      </pc:sldChg>
      <pc:sldChg chg="del">
        <pc:chgData name="Lawrence Yun" userId="697cff80-adb9-4d08-bd5d-65ab74427016" providerId="ADAL" clId="{6127812F-92B8-4549-A249-5BB7F1DB2ECC}" dt="2025-09-10T15:49:22.450" v="21" actId="47"/>
        <pc:sldMkLst>
          <pc:docMk/>
          <pc:sldMk cId="3986935344" sldId="4425"/>
        </pc:sldMkLst>
      </pc:sldChg>
      <pc:sldChg chg="del">
        <pc:chgData name="Lawrence Yun" userId="697cff80-adb9-4d08-bd5d-65ab74427016" providerId="ADAL" clId="{6127812F-92B8-4549-A249-5BB7F1DB2ECC}" dt="2025-09-10T15:49:08.714" v="7" actId="47"/>
        <pc:sldMkLst>
          <pc:docMk/>
          <pc:sldMk cId="1334504209" sldId="4427"/>
        </pc:sldMkLst>
      </pc:sldChg>
      <pc:sldChg chg="del">
        <pc:chgData name="Lawrence Yun" userId="697cff80-adb9-4d08-bd5d-65ab74427016" providerId="ADAL" clId="{6127812F-92B8-4549-A249-5BB7F1DB2ECC}" dt="2025-09-10T15:49:09.475" v="8" actId="47"/>
        <pc:sldMkLst>
          <pc:docMk/>
          <pc:sldMk cId="1214939330" sldId="4428"/>
        </pc:sldMkLst>
      </pc:sldChg>
      <pc:sldChg chg="del">
        <pc:chgData name="Lawrence Yun" userId="697cff80-adb9-4d08-bd5d-65ab74427016" providerId="ADAL" clId="{6127812F-92B8-4549-A249-5BB7F1DB2ECC}" dt="2025-09-10T15:49:15.067" v="14" actId="47"/>
        <pc:sldMkLst>
          <pc:docMk/>
          <pc:sldMk cId="1092469229" sldId="4431"/>
        </pc:sldMkLst>
      </pc:sldChg>
      <pc:sldChg chg="del">
        <pc:chgData name="Lawrence Yun" userId="697cff80-adb9-4d08-bd5d-65ab74427016" providerId="ADAL" clId="{6127812F-92B8-4549-A249-5BB7F1DB2ECC}" dt="2025-09-10T15:49:16.022" v="15" actId="47"/>
        <pc:sldMkLst>
          <pc:docMk/>
          <pc:sldMk cId="194492277" sldId="4432"/>
        </pc:sldMkLst>
      </pc:sldChg>
      <pc:sldChg chg="del">
        <pc:chgData name="Lawrence Yun" userId="697cff80-adb9-4d08-bd5d-65ab74427016" providerId="ADAL" clId="{6127812F-92B8-4549-A249-5BB7F1DB2ECC}" dt="2025-09-10T15:49:17.061" v="16" actId="47"/>
        <pc:sldMkLst>
          <pc:docMk/>
          <pc:sldMk cId="2197622279" sldId="4433"/>
        </pc:sldMkLst>
      </pc:sldChg>
      <pc:sldChg chg="del">
        <pc:chgData name="Lawrence Yun" userId="697cff80-adb9-4d08-bd5d-65ab74427016" providerId="ADAL" clId="{6127812F-92B8-4549-A249-5BB7F1DB2ECC}" dt="2025-09-10T15:49:28.774" v="26" actId="47"/>
        <pc:sldMkLst>
          <pc:docMk/>
          <pc:sldMk cId="4131047640" sldId="4434"/>
        </pc:sldMkLst>
      </pc:sldChg>
      <pc:sldChg chg="del">
        <pc:chgData name="Lawrence Yun" userId="697cff80-adb9-4d08-bd5d-65ab74427016" providerId="ADAL" clId="{6127812F-92B8-4549-A249-5BB7F1DB2ECC}" dt="2025-09-10T15:49:20.393" v="19" actId="47"/>
        <pc:sldMkLst>
          <pc:docMk/>
          <pc:sldMk cId="2646047403" sldId="4435"/>
        </pc:sldMkLst>
      </pc:sldChg>
      <pc:sldChg chg="del">
        <pc:chgData name="Lawrence Yun" userId="697cff80-adb9-4d08-bd5d-65ab74427016" providerId="ADAL" clId="{6127812F-92B8-4549-A249-5BB7F1DB2ECC}" dt="2025-09-10T15:49:10.828" v="10" actId="47"/>
        <pc:sldMkLst>
          <pc:docMk/>
          <pc:sldMk cId="4060719526" sldId="4441"/>
        </pc:sldMkLst>
      </pc:sldChg>
      <pc:sldChg chg="del">
        <pc:chgData name="Lawrence Yun" userId="697cff80-adb9-4d08-bd5d-65ab74427016" providerId="ADAL" clId="{6127812F-92B8-4549-A249-5BB7F1DB2ECC}" dt="2025-09-10T15:49:31.131" v="28" actId="47"/>
        <pc:sldMkLst>
          <pc:docMk/>
          <pc:sldMk cId="1356484662" sldId="4442"/>
        </pc:sldMkLst>
      </pc:sldChg>
      <pc:sldChg chg="del">
        <pc:chgData name="Lawrence Yun" userId="697cff80-adb9-4d08-bd5d-65ab74427016" providerId="ADAL" clId="{6127812F-92B8-4549-A249-5BB7F1DB2ECC}" dt="2025-09-10T15:49:01.552" v="2" actId="47"/>
        <pc:sldMkLst>
          <pc:docMk/>
          <pc:sldMk cId="2986267423" sldId="4443"/>
        </pc:sldMkLst>
      </pc:sldChg>
      <pc:sldChg chg="del">
        <pc:chgData name="Lawrence Yun" userId="697cff80-adb9-4d08-bd5d-65ab74427016" providerId="ADAL" clId="{6127812F-92B8-4549-A249-5BB7F1DB2ECC}" dt="2025-09-10T15:49:10.079" v="9" actId="47"/>
        <pc:sldMkLst>
          <pc:docMk/>
          <pc:sldMk cId="16261992" sldId="4444"/>
        </pc:sldMkLst>
      </pc:sldChg>
      <pc:sldChg chg="del">
        <pc:chgData name="Lawrence Yun" userId="697cff80-adb9-4d08-bd5d-65ab74427016" providerId="ADAL" clId="{6127812F-92B8-4549-A249-5BB7F1DB2ECC}" dt="2025-09-10T15:49:18.539" v="17" actId="47"/>
        <pc:sldMkLst>
          <pc:docMk/>
          <pc:sldMk cId="1510994320" sldId="4445"/>
        </pc:sldMkLst>
      </pc:sldChg>
      <pc:sldChg chg="del">
        <pc:chgData name="Lawrence Yun" userId="697cff80-adb9-4d08-bd5d-65ab74427016" providerId="ADAL" clId="{6127812F-92B8-4549-A249-5BB7F1DB2ECC}" dt="2025-09-10T15:49:07.883" v="6" actId="47"/>
        <pc:sldMkLst>
          <pc:docMk/>
          <pc:sldMk cId="3501831640" sldId="4446"/>
        </pc:sldMkLst>
      </pc:sldChg>
      <pc:sldChg chg="del">
        <pc:chgData name="Lawrence Yun" userId="697cff80-adb9-4d08-bd5d-65ab74427016" providerId="ADAL" clId="{6127812F-92B8-4549-A249-5BB7F1DB2ECC}" dt="2025-09-10T15:49:13.045" v="12" actId="47"/>
        <pc:sldMkLst>
          <pc:docMk/>
          <pc:sldMk cId="2877362975" sldId="4447"/>
        </pc:sldMkLst>
      </pc:sldChg>
      <pc:sldChg chg="del">
        <pc:chgData name="Lawrence Yun" userId="697cff80-adb9-4d08-bd5d-65ab74427016" providerId="ADAL" clId="{6127812F-92B8-4549-A249-5BB7F1DB2ECC}" dt="2025-09-10T15:49:14.282" v="13" actId="47"/>
        <pc:sldMkLst>
          <pc:docMk/>
          <pc:sldMk cId="2230982483" sldId="4448"/>
        </pc:sldMkLst>
      </pc:sldChg>
      <pc:sldChg chg="add">
        <pc:chgData name="Lawrence Yun" userId="697cff80-adb9-4d08-bd5d-65ab74427016" providerId="ADAL" clId="{6127812F-92B8-4549-A249-5BB7F1DB2ECC}" dt="2025-09-10T15:48:51.280" v="1"/>
        <pc:sldMkLst>
          <pc:docMk/>
          <pc:sldMk cId="2730857365" sldId="4449"/>
        </pc:sldMkLst>
      </pc:sldChg>
      <pc:sldChg chg="add">
        <pc:chgData name="Lawrence Yun" userId="697cff80-adb9-4d08-bd5d-65ab74427016" providerId="ADAL" clId="{6127812F-92B8-4549-A249-5BB7F1DB2ECC}" dt="2025-09-10T15:48:51.280" v="1"/>
        <pc:sldMkLst>
          <pc:docMk/>
          <pc:sldMk cId="1007631808" sldId="4450"/>
        </pc:sldMkLst>
      </pc:sldChg>
      <pc:sldChg chg="add">
        <pc:chgData name="Lawrence Yun" userId="697cff80-adb9-4d08-bd5d-65ab74427016" providerId="ADAL" clId="{6127812F-92B8-4549-A249-5BB7F1DB2ECC}" dt="2025-09-10T15:48:51.280" v="1"/>
        <pc:sldMkLst>
          <pc:docMk/>
          <pc:sldMk cId="3960336238" sldId="4451"/>
        </pc:sldMkLst>
      </pc:sldChg>
      <pc:sldChg chg="add">
        <pc:chgData name="Lawrence Yun" userId="697cff80-adb9-4d08-bd5d-65ab74427016" providerId="ADAL" clId="{6127812F-92B8-4549-A249-5BB7F1DB2ECC}" dt="2025-09-10T15:48:51.280" v="1"/>
        <pc:sldMkLst>
          <pc:docMk/>
          <pc:sldMk cId="4028623732" sldId="4452"/>
        </pc:sldMkLst>
      </pc:sldChg>
      <pc:sldChg chg="add">
        <pc:chgData name="Lawrence Yun" userId="697cff80-adb9-4d08-bd5d-65ab74427016" providerId="ADAL" clId="{6127812F-92B8-4549-A249-5BB7F1DB2ECC}" dt="2025-09-10T15:48:51.280" v="1"/>
        <pc:sldMkLst>
          <pc:docMk/>
          <pc:sldMk cId="3957968564" sldId="4453"/>
        </pc:sldMkLst>
      </pc:sldChg>
      <pc:sldChg chg="add">
        <pc:chgData name="Lawrence Yun" userId="697cff80-adb9-4d08-bd5d-65ab74427016" providerId="ADAL" clId="{6127812F-92B8-4549-A249-5BB7F1DB2ECC}" dt="2025-09-10T15:48:51.280" v="1"/>
        <pc:sldMkLst>
          <pc:docMk/>
          <pc:sldMk cId="3405157762" sldId="4454"/>
        </pc:sldMkLst>
      </pc:sldChg>
      <pc:sldChg chg="add">
        <pc:chgData name="Lawrence Yun" userId="697cff80-adb9-4d08-bd5d-65ab74427016" providerId="ADAL" clId="{6127812F-92B8-4549-A249-5BB7F1DB2ECC}" dt="2025-09-10T15:48:51.280" v="1"/>
        <pc:sldMkLst>
          <pc:docMk/>
          <pc:sldMk cId="2961650436" sldId="4455"/>
        </pc:sldMkLst>
      </pc:sldChg>
      <pc:sldChg chg="add">
        <pc:chgData name="Lawrence Yun" userId="697cff80-adb9-4d08-bd5d-65ab74427016" providerId="ADAL" clId="{6127812F-92B8-4549-A249-5BB7F1DB2ECC}" dt="2025-09-10T15:48:51.280" v="1"/>
        <pc:sldMkLst>
          <pc:docMk/>
          <pc:sldMk cId="3288371237" sldId="4456"/>
        </pc:sldMkLst>
      </pc:sldChg>
      <pc:sldChg chg="add">
        <pc:chgData name="Lawrence Yun" userId="697cff80-adb9-4d08-bd5d-65ab74427016" providerId="ADAL" clId="{6127812F-92B8-4549-A249-5BB7F1DB2ECC}" dt="2025-09-10T15:48:51.280" v="1"/>
        <pc:sldMkLst>
          <pc:docMk/>
          <pc:sldMk cId="4051690059" sldId="4457"/>
        </pc:sldMkLst>
      </pc:sldChg>
      <pc:sldChg chg="add">
        <pc:chgData name="Lawrence Yun" userId="697cff80-adb9-4d08-bd5d-65ab74427016" providerId="ADAL" clId="{6127812F-92B8-4549-A249-5BB7F1DB2ECC}" dt="2025-09-10T15:48:51.280" v="1"/>
        <pc:sldMkLst>
          <pc:docMk/>
          <pc:sldMk cId="2918103598" sldId="4458"/>
        </pc:sldMkLst>
      </pc:sldChg>
      <pc:sldChg chg="add">
        <pc:chgData name="Lawrence Yun" userId="697cff80-adb9-4d08-bd5d-65ab74427016" providerId="ADAL" clId="{6127812F-92B8-4549-A249-5BB7F1DB2ECC}" dt="2025-09-10T15:48:51.280" v="1"/>
        <pc:sldMkLst>
          <pc:docMk/>
          <pc:sldMk cId="3204536731" sldId="4459"/>
        </pc:sldMkLst>
      </pc:sldChg>
      <pc:sldChg chg="add">
        <pc:chgData name="Lawrence Yun" userId="697cff80-adb9-4d08-bd5d-65ab74427016" providerId="ADAL" clId="{6127812F-92B8-4549-A249-5BB7F1DB2ECC}" dt="2025-09-10T15:48:51.280" v="1"/>
        <pc:sldMkLst>
          <pc:docMk/>
          <pc:sldMk cId="674918561" sldId="4460"/>
        </pc:sldMkLst>
      </pc:sldChg>
      <pc:sldChg chg="add">
        <pc:chgData name="Lawrence Yun" userId="697cff80-adb9-4d08-bd5d-65ab74427016" providerId="ADAL" clId="{6127812F-92B8-4549-A249-5BB7F1DB2ECC}" dt="2025-09-10T15:48:51.280" v="1"/>
        <pc:sldMkLst>
          <pc:docMk/>
          <pc:sldMk cId="1773510912" sldId="4461"/>
        </pc:sldMkLst>
      </pc:sldChg>
      <pc:sldChg chg="add">
        <pc:chgData name="Lawrence Yun" userId="697cff80-adb9-4d08-bd5d-65ab74427016" providerId="ADAL" clId="{6127812F-92B8-4549-A249-5BB7F1DB2ECC}" dt="2025-09-10T15:48:51.280" v="1"/>
        <pc:sldMkLst>
          <pc:docMk/>
          <pc:sldMk cId="1430399549" sldId="4462"/>
        </pc:sldMkLst>
      </pc:sldChg>
      <pc:sldChg chg="add">
        <pc:chgData name="Lawrence Yun" userId="697cff80-adb9-4d08-bd5d-65ab74427016" providerId="ADAL" clId="{6127812F-92B8-4549-A249-5BB7F1DB2ECC}" dt="2025-09-10T15:48:51.280" v="1"/>
        <pc:sldMkLst>
          <pc:docMk/>
          <pc:sldMk cId="2023712411" sldId="4463"/>
        </pc:sldMkLst>
      </pc:sldChg>
      <pc:sldChg chg="add">
        <pc:chgData name="Lawrence Yun" userId="697cff80-adb9-4d08-bd5d-65ab74427016" providerId="ADAL" clId="{6127812F-92B8-4549-A249-5BB7F1DB2ECC}" dt="2025-09-10T15:48:51.280" v="1"/>
        <pc:sldMkLst>
          <pc:docMk/>
          <pc:sldMk cId="1438599539" sldId="4464"/>
        </pc:sldMkLst>
      </pc:sldChg>
      <pc:sldChg chg="add">
        <pc:chgData name="Lawrence Yun" userId="697cff80-adb9-4d08-bd5d-65ab74427016" providerId="ADAL" clId="{6127812F-92B8-4549-A249-5BB7F1DB2ECC}" dt="2025-09-10T15:48:51.280" v="1"/>
        <pc:sldMkLst>
          <pc:docMk/>
          <pc:sldMk cId="4181077540" sldId="4465"/>
        </pc:sldMkLst>
      </pc:sldChg>
      <pc:sldChg chg="add">
        <pc:chgData name="Lawrence Yun" userId="697cff80-adb9-4d08-bd5d-65ab74427016" providerId="ADAL" clId="{6127812F-92B8-4549-A249-5BB7F1DB2ECC}" dt="2025-09-10T15:48:51.280" v="1"/>
        <pc:sldMkLst>
          <pc:docMk/>
          <pc:sldMk cId="1283545281" sldId="4466"/>
        </pc:sldMkLst>
      </pc:sldChg>
      <pc:sldChg chg="add">
        <pc:chgData name="Lawrence Yun" userId="697cff80-adb9-4d08-bd5d-65ab74427016" providerId="ADAL" clId="{6127812F-92B8-4549-A249-5BB7F1DB2ECC}" dt="2025-09-10T15:48:51.280" v="1"/>
        <pc:sldMkLst>
          <pc:docMk/>
          <pc:sldMk cId="2350587411" sldId="4467"/>
        </pc:sldMkLst>
      </pc:sldChg>
      <pc:sldChg chg="add">
        <pc:chgData name="Lawrence Yun" userId="697cff80-adb9-4d08-bd5d-65ab74427016" providerId="ADAL" clId="{6127812F-92B8-4549-A249-5BB7F1DB2ECC}" dt="2025-09-10T15:48:51.280" v="1"/>
        <pc:sldMkLst>
          <pc:docMk/>
          <pc:sldMk cId="2063908523" sldId="4468"/>
        </pc:sldMkLst>
      </pc:sldChg>
      <pc:sldChg chg="add">
        <pc:chgData name="Lawrence Yun" userId="697cff80-adb9-4d08-bd5d-65ab74427016" providerId="ADAL" clId="{6127812F-92B8-4549-A249-5BB7F1DB2ECC}" dt="2025-09-10T15:48:51.280" v="1"/>
        <pc:sldMkLst>
          <pc:docMk/>
          <pc:sldMk cId="2512939514" sldId="4469"/>
        </pc:sldMkLst>
      </pc:sldChg>
      <pc:sldChg chg="add">
        <pc:chgData name="Lawrence Yun" userId="697cff80-adb9-4d08-bd5d-65ab74427016" providerId="ADAL" clId="{6127812F-92B8-4549-A249-5BB7F1DB2ECC}" dt="2025-09-10T15:48:51.280" v="1"/>
        <pc:sldMkLst>
          <pc:docMk/>
          <pc:sldMk cId="4191203915" sldId="4470"/>
        </pc:sldMkLst>
      </pc:sldChg>
      <pc:sldChg chg="add">
        <pc:chgData name="Lawrence Yun" userId="697cff80-adb9-4d08-bd5d-65ab74427016" providerId="ADAL" clId="{6127812F-92B8-4549-A249-5BB7F1DB2ECC}" dt="2025-09-10T15:48:51.280" v="1"/>
        <pc:sldMkLst>
          <pc:docMk/>
          <pc:sldMk cId="94263980" sldId="4471"/>
        </pc:sldMkLst>
      </pc:sldChg>
      <pc:sldChg chg="add">
        <pc:chgData name="Lawrence Yun" userId="697cff80-adb9-4d08-bd5d-65ab74427016" providerId="ADAL" clId="{6127812F-92B8-4549-A249-5BB7F1DB2ECC}" dt="2025-09-10T15:48:51.280" v="1"/>
        <pc:sldMkLst>
          <pc:docMk/>
          <pc:sldMk cId="57377690" sldId="4472"/>
        </pc:sldMkLst>
      </pc:sldChg>
      <pc:sldChg chg="add">
        <pc:chgData name="Lawrence Yun" userId="697cff80-adb9-4d08-bd5d-65ab74427016" providerId="ADAL" clId="{6127812F-92B8-4549-A249-5BB7F1DB2ECC}" dt="2025-09-10T15:48:51.280" v="1"/>
        <pc:sldMkLst>
          <pc:docMk/>
          <pc:sldMk cId="2741153373" sldId="4473"/>
        </pc:sldMkLst>
      </pc:sldChg>
      <pc:sldChg chg="add">
        <pc:chgData name="Lawrence Yun" userId="697cff80-adb9-4d08-bd5d-65ab74427016" providerId="ADAL" clId="{6127812F-92B8-4549-A249-5BB7F1DB2ECC}" dt="2025-09-10T15:48:51.280" v="1"/>
        <pc:sldMkLst>
          <pc:docMk/>
          <pc:sldMk cId="258425407" sldId="4474"/>
        </pc:sldMkLst>
      </pc:sldChg>
      <pc:sldMasterChg chg="delSldLayout">
        <pc:chgData name="Lawrence Yun" userId="697cff80-adb9-4d08-bd5d-65ab74427016" providerId="ADAL" clId="{6127812F-92B8-4549-A249-5BB7F1DB2ECC}" dt="2025-09-10T15:49:29.567" v="27" actId="47"/>
        <pc:sldMasterMkLst>
          <pc:docMk/>
          <pc:sldMasterMk cId="712731327" sldId="2147483683"/>
        </pc:sldMasterMkLst>
        <pc:sldLayoutChg chg="del">
          <pc:chgData name="Lawrence Yun" userId="697cff80-adb9-4d08-bd5d-65ab74427016" providerId="ADAL" clId="{6127812F-92B8-4549-A249-5BB7F1DB2ECC}" dt="2025-09-10T15:49:29.567" v="27" actId="47"/>
          <pc:sldLayoutMkLst>
            <pc:docMk/>
            <pc:sldMasterMk cId="712731327" sldId="2147483683"/>
            <pc:sldLayoutMk cId="2489799294" sldId="2147483690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10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1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chartUserShapes" Target="../drawings/drawing12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package" Target="../embeddings/Microsoft_Excel_Worksheet24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896-457D-831B-E0545892FC4C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896-457D-831B-E0545892FC4C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896-457D-831B-E0545892FC4C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896-457D-831B-E0545892FC4C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896-457D-831B-E0545892FC4C}"/>
              </c:ext>
            </c:extLst>
          </c:dPt>
          <c:dPt>
            <c:idx val="1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896-457D-831B-E0545892FC4C}"/>
              </c:ext>
            </c:extLst>
          </c:dPt>
          <c:dPt>
            <c:idx val="1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896-457D-831B-E0545892FC4C}"/>
              </c:ext>
            </c:extLst>
          </c:dPt>
          <c:cat>
            <c:numRef>
              <c:f>Sheet1!$A$2:$A$6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946</c:v>
                </c:pt>
                <c:pt idx="1">
                  <c:v>998</c:v>
                </c:pt>
                <c:pt idx="2">
                  <c:v>1148</c:v>
                </c:pt>
                <c:pt idx="3">
                  <c:v>1253</c:v>
                </c:pt>
                <c:pt idx="4">
                  <c:v>1138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896-457D-831B-E0545892FC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27232"/>
        <c:axId val="1256508928"/>
      </c:barChart>
      <c:catAx>
        <c:axId val="1427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6508928"/>
        <c:crosses val="autoZero"/>
        <c:auto val="1"/>
        <c:lblAlgn val="ctr"/>
        <c:lblOffset val="100"/>
        <c:noMultiLvlLbl val="0"/>
      </c:catAx>
      <c:valAx>
        <c:axId val="1256508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7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101600">
              <a:noFill/>
            </a:ln>
            <a:effectLst/>
          </c:spPr>
          <c:invertIfNegative val="0"/>
          <c:cat>
            <c:numRef>
              <c:f>Sheet1!$A$2:$A$57</c:f>
              <c:numCache>
                <c:formatCode>mmm\-yy</c:formatCode>
                <c:ptCount val="56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  <c:pt idx="39">
                  <c:v>45383</c:v>
                </c:pt>
                <c:pt idx="40">
                  <c:v>45413</c:v>
                </c:pt>
                <c:pt idx="41">
                  <c:v>45444</c:v>
                </c:pt>
                <c:pt idx="42">
                  <c:v>45474</c:v>
                </c:pt>
                <c:pt idx="43">
                  <c:v>45505</c:v>
                </c:pt>
                <c:pt idx="44">
                  <c:v>45536</c:v>
                </c:pt>
                <c:pt idx="45">
                  <c:v>45566</c:v>
                </c:pt>
                <c:pt idx="46">
                  <c:v>45597</c:v>
                </c:pt>
                <c:pt idx="47">
                  <c:v>45627</c:v>
                </c:pt>
                <c:pt idx="48">
                  <c:v>45658</c:v>
                </c:pt>
                <c:pt idx="49">
                  <c:v>45689</c:v>
                </c:pt>
                <c:pt idx="50">
                  <c:v>45717</c:v>
                </c:pt>
                <c:pt idx="51">
                  <c:v>45748</c:v>
                </c:pt>
                <c:pt idx="52">
                  <c:v>45778</c:v>
                </c:pt>
                <c:pt idx="53">
                  <c:v>45809</c:v>
                </c:pt>
                <c:pt idx="54">
                  <c:v>45839</c:v>
                </c:pt>
                <c:pt idx="55">
                  <c:v>45870</c:v>
                </c:pt>
              </c:numCache>
            </c:numRef>
          </c:cat>
          <c:val>
            <c:numRef>
              <c:f>Sheet1!$B$2:$B$57</c:f>
              <c:numCache>
                <c:formatCode>General</c:formatCode>
                <c:ptCount val="56"/>
                <c:pt idx="0">
                  <c:v>365</c:v>
                </c:pt>
                <c:pt idx="1">
                  <c:v>509</c:v>
                </c:pt>
                <c:pt idx="2">
                  <c:v>824</c:v>
                </c:pt>
                <c:pt idx="3">
                  <c:v>365</c:v>
                </c:pt>
                <c:pt idx="4">
                  <c:v>421</c:v>
                </c:pt>
                <c:pt idx="5">
                  <c:v>796</c:v>
                </c:pt>
                <c:pt idx="6">
                  <c:v>931</c:v>
                </c:pt>
                <c:pt idx="7">
                  <c:v>487</c:v>
                </c:pt>
                <c:pt idx="8">
                  <c:v>466</c:v>
                </c:pt>
                <c:pt idx="9">
                  <c:v>857</c:v>
                </c:pt>
                <c:pt idx="10">
                  <c:v>637</c:v>
                </c:pt>
                <c:pt idx="11">
                  <c:v>575</c:v>
                </c:pt>
                <c:pt idx="12">
                  <c:v>225</c:v>
                </c:pt>
                <c:pt idx="13">
                  <c:v>869</c:v>
                </c:pt>
                <c:pt idx="14">
                  <c:v>471</c:v>
                </c:pt>
                <c:pt idx="15">
                  <c:v>305</c:v>
                </c:pt>
                <c:pt idx="16">
                  <c:v>241</c:v>
                </c:pt>
                <c:pt idx="17">
                  <c:v>461</c:v>
                </c:pt>
                <c:pt idx="18">
                  <c:v>696</c:v>
                </c:pt>
                <c:pt idx="19">
                  <c:v>237</c:v>
                </c:pt>
                <c:pt idx="20">
                  <c:v>227</c:v>
                </c:pt>
                <c:pt idx="21">
                  <c:v>400</c:v>
                </c:pt>
                <c:pt idx="22">
                  <c:v>297</c:v>
                </c:pt>
                <c:pt idx="23">
                  <c:v>126</c:v>
                </c:pt>
                <c:pt idx="24">
                  <c:v>444</c:v>
                </c:pt>
                <c:pt idx="25">
                  <c:v>306</c:v>
                </c:pt>
                <c:pt idx="26">
                  <c:v>85</c:v>
                </c:pt>
                <c:pt idx="27">
                  <c:v>216</c:v>
                </c:pt>
                <c:pt idx="28">
                  <c:v>227</c:v>
                </c:pt>
                <c:pt idx="29">
                  <c:v>257</c:v>
                </c:pt>
                <c:pt idx="30">
                  <c:v>148</c:v>
                </c:pt>
                <c:pt idx="31">
                  <c:v>157</c:v>
                </c:pt>
                <c:pt idx="32">
                  <c:v>158</c:v>
                </c:pt>
                <c:pt idx="33">
                  <c:v>186</c:v>
                </c:pt>
                <c:pt idx="34">
                  <c:v>141</c:v>
                </c:pt>
                <c:pt idx="35">
                  <c:v>269</c:v>
                </c:pt>
                <c:pt idx="36">
                  <c:v>119</c:v>
                </c:pt>
                <c:pt idx="37">
                  <c:v>222</c:v>
                </c:pt>
                <c:pt idx="38">
                  <c:v>246</c:v>
                </c:pt>
                <c:pt idx="39">
                  <c:v>118</c:v>
                </c:pt>
                <c:pt idx="40">
                  <c:v>193</c:v>
                </c:pt>
                <c:pt idx="41">
                  <c:v>87</c:v>
                </c:pt>
                <c:pt idx="42">
                  <c:v>88</c:v>
                </c:pt>
                <c:pt idx="43">
                  <c:v>71</c:v>
                </c:pt>
                <c:pt idx="44">
                  <c:v>240</c:v>
                </c:pt>
                <c:pt idx="45">
                  <c:v>44</c:v>
                </c:pt>
                <c:pt idx="46">
                  <c:v>261</c:v>
                </c:pt>
                <c:pt idx="47">
                  <c:v>323</c:v>
                </c:pt>
                <c:pt idx="48">
                  <c:v>111</c:v>
                </c:pt>
                <c:pt idx="49">
                  <c:v>102</c:v>
                </c:pt>
                <c:pt idx="50">
                  <c:v>120</c:v>
                </c:pt>
                <c:pt idx="51">
                  <c:v>158</c:v>
                </c:pt>
                <c:pt idx="52">
                  <c:v>19</c:v>
                </c:pt>
                <c:pt idx="53">
                  <c:v>-13</c:v>
                </c:pt>
                <c:pt idx="54">
                  <c:v>79</c:v>
                </c:pt>
                <c:pt idx="55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0B-4162-987F-D4A569D4F7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1160264"/>
        <c:axId val="561164200"/>
      </c:barChart>
      <c:dateAx>
        <c:axId val="56116026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Offset val="100"/>
        <c:baseTimeUnit val="months"/>
        <c:majorUnit val="12"/>
        <c:majorTimeUnit val="months"/>
      </c:dateAx>
      <c:valAx>
        <c:axId val="56116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549175009791452E-2"/>
          <c:y val="6.222885432563359E-2"/>
          <c:w val="0.88814872610767281"/>
          <c:h val="0.7924322271855508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635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Sheet1!$A$2:$A$69</c:f>
              <c:numCache>
                <c:formatCode>mmm\-yy</c:formatCode>
                <c:ptCount val="68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  <c:pt idx="43">
                  <c:v>45139</c:v>
                </c:pt>
                <c:pt idx="44">
                  <c:v>45170</c:v>
                </c:pt>
                <c:pt idx="45">
                  <c:v>45200</c:v>
                </c:pt>
                <c:pt idx="46">
                  <c:v>45231</c:v>
                </c:pt>
                <c:pt idx="47">
                  <c:v>45261</c:v>
                </c:pt>
                <c:pt idx="48">
                  <c:v>45292</c:v>
                </c:pt>
                <c:pt idx="49">
                  <c:v>45323</c:v>
                </c:pt>
                <c:pt idx="50">
                  <c:v>45352</c:v>
                </c:pt>
                <c:pt idx="51">
                  <c:v>45383</c:v>
                </c:pt>
                <c:pt idx="52">
                  <c:v>45413</c:v>
                </c:pt>
                <c:pt idx="53">
                  <c:v>45444</c:v>
                </c:pt>
                <c:pt idx="54">
                  <c:v>45474</c:v>
                </c:pt>
                <c:pt idx="55">
                  <c:v>45505</c:v>
                </c:pt>
                <c:pt idx="56">
                  <c:v>45536</c:v>
                </c:pt>
                <c:pt idx="57">
                  <c:v>45566</c:v>
                </c:pt>
                <c:pt idx="58">
                  <c:v>45597</c:v>
                </c:pt>
                <c:pt idx="59">
                  <c:v>45627</c:v>
                </c:pt>
                <c:pt idx="60">
                  <c:v>45658</c:v>
                </c:pt>
                <c:pt idx="61">
                  <c:v>45689</c:v>
                </c:pt>
                <c:pt idx="62">
                  <c:v>45717</c:v>
                </c:pt>
                <c:pt idx="63">
                  <c:v>45748</c:v>
                </c:pt>
                <c:pt idx="64">
                  <c:v>45778</c:v>
                </c:pt>
                <c:pt idx="65">
                  <c:v>45809</c:v>
                </c:pt>
                <c:pt idx="66">
                  <c:v>45839</c:v>
                </c:pt>
                <c:pt idx="67">
                  <c:v>45870</c:v>
                </c:pt>
              </c:numCache>
            </c:numRef>
          </c:cat>
          <c:val>
            <c:numRef>
              <c:f>Sheet1!$B$2:$B$69</c:f>
              <c:numCache>
                <c:formatCode>General</c:formatCode>
                <c:ptCount val="68"/>
                <c:pt idx="0">
                  <c:v>2234.9</c:v>
                </c:pt>
                <c:pt idx="1">
                  <c:v>2238.9</c:v>
                </c:pt>
                <c:pt idx="2">
                  <c:v>2241.4</c:v>
                </c:pt>
                <c:pt idx="3">
                  <c:v>2237.3000000000002</c:v>
                </c:pt>
                <c:pt idx="4">
                  <c:v>2245.3000000000002</c:v>
                </c:pt>
                <c:pt idx="5">
                  <c:v>2252.4</c:v>
                </c:pt>
                <c:pt idx="6">
                  <c:v>2260.6</c:v>
                </c:pt>
                <c:pt idx="7">
                  <c:v>2263.6</c:v>
                </c:pt>
                <c:pt idx="8">
                  <c:v>2270.1999999999998</c:v>
                </c:pt>
                <c:pt idx="9">
                  <c:v>2276.4</c:v>
                </c:pt>
                <c:pt idx="10">
                  <c:v>2279.1999999999998</c:v>
                </c:pt>
                <c:pt idx="11">
                  <c:v>2285</c:v>
                </c:pt>
                <c:pt idx="12">
                  <c:v>2277.8000000000002</c:v>
                </c:pt>
                <c:pt idx="13">
                  <c:v>2274</c:v>
                </c:pt>
                <c:pt idx="14">
                  <c:v>2279.1</c:v>
                </c:pt>
                <c:pt idx="15">
                  <c:v>2281.9</c:v>
                </c:pt>
                <c:pt idx="16">
                  <c:v>2284.1</c:v>
                </c:pt>
                <c:pt idx="17">
                  <c:v>2280.6</c:v>
                </c:pt>
                <c:pt idx="18">
                  <c:v>2278</c:v>
                </c:pt>
                <c:pt idx="19">
                  <c:v>2279.5</c:v>
                </c:pt>
                <c:pt idx="20">
                  <c:v>2278</c:v>
                </c:pt>
                <c:pt idx="21">
                  <c:v>2276.6999999999998</c:v>
                </c:pt>
                <c:pt idx="22">
                  <c:v>2275.6999999999998</c:v>
                </c:pt>
                <c:pt idx="23">
                  <c:v>2271</c:v>
                </c:pt>
                <c:pt idx="24">
                  <c:v>2266.6</c:v>
                </c:pt>
                <c:pt idx="25">
                  <c:v>2264.4</c:v>
                </c:pt>
                <c:pt idx="26">
                  <c:v>2261.3000000000002</c:v>
                </c:pt>
                <c:pt idx="27">
                  <c:v>2261.3000000000002</c:v>
                </c:pt>
                <c:pt idx="28">
                  <c:v>2261.3000000000002</c:v>
                </c:pt>
                <c:pt idx="29">
                  <c:v>2253.6</c:v>
                </c:pt>
                <c:pt idx="30">
                  <c:v>2260.1999999999998</c:v>
                </c:pt>
                <c:pt idx="31">
                  <c:v>2261.4</c:v>
                </c:pt>
                <c:pt idx="32">
                  <c:v>2265.1999999999998</c:v>
                </c:pt>
                <c:pt idx="33">
                  <c:v>2269.8000000000002</c:v>
                </c:pt>
                <c:pt idx="34">
                  <c:v>2277.1</c:v>
                </c:pt>
                <c:pt idx="35">
                  <c:v>2276.3000000000002</c:v>
                </c:pt>
                <c:pt idx="36">
                  <c:v>2282.1999999999998</c:v>
                </c:pt>
                <c:pt idx="37">
                  <c:v>2286.9</c:v>
                </c:pt>
                <c:pt idx="38">
                  <c:v>2293.4</c:v>
                </c:pt>
                <c:pt idx="39">
                  <c:v>2298.3000000000002</c:v>
                </c:pt>
                <c:pt idx="40">
                  <c:v>2306.6999999999998</c:v>
                </c:pt>
                <c:pt idx="41">
                  <c:v>2315.6999999999998</c:v>
                </c:pt>
                <c:pt idx="42">
                  <c:v>2326.1</c:v>
                </c:pt>
                <c:pt idx="43">
                  <c:v>2334.9</c:v>
                </c:pt>
                <c:pt idx="44">
                  <c:v>2342.6</c:v>
                </c:pt>
                <c:pt idx="45">
                  <c:v>2348.3000000000002</c:v>
                </c:pt>
                <c:pt idx="46">
                  <c:v>2354.9</c:v>
                </c:pt>
                <c:pt idx="47">
                  <c:v>2364.5</c:v>
                </c:pt>
                <c:pt idx="48">
                  <c:v>2370.6999999999998</c:v>
                </c:pt>
                <c:pt idx="49">
                  <c:v>2378.1</c:v>
                </c:pt>
                <c:pt idx="50">
                  <c:v>2388.8000000000002</c:v>
                </c:pt>
                <c:pt idx="51">
                  <c:v>2388</c:v>
                </c:pt>
                <c:pt idx="52">
                  <c:v>2390.4</c:v>
                </c:pt>
                <c:pt idx="53">
                  <c:v>2392.1999999999998</c:v>
                </c:pt>
                <c:pt idx="54">
                  <c:v>2394.6999999999998</c:v>
                </c:pt>
                <c:pt idx="55">
                  <c:v>2398</c:v>
                </c:pt>
                <c:pt idx="56">
                  <c:v>2401.1</c:v>
                </c:pt>
                <c:pt idx="57">
                  <c:v>2405</c:v>
                </c:pt>
                <c:pt idx="58">
                  <c:v>2406.4</c:v>
                </c:pt>
                <c:pt idx="59">
                  <c:v>2412.6</c:v>
                </c:pt>
                <c:pt idx="60">
                  <c:v>2410.3000000000002</c:v>
                </c:pt>
                <c:pt idx="61">
                  <c:v>2401.6999999999998</c:v>
                </c:pt>
                <c:pt idx="62">
                  <c:v>2392.6999999999998</c:v>
                </c:pt>
                <c:pt idx="63">
                  <c:v>2378.5</c:v>
                </c:pt>
                <c:pt idx="64">
                  <c:v>2359.1</c:v>
                </c:pt>
                <c:pt idx="65">
                  <c:v>2349.6999999999998</c:v>
                </c:pt>
                <c:pt idx="66">
                  <c:v>2336.3000000000002</c:v>
                </c:pt>
                <c:pt idx="67">
                  <c:v>2325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1C7-4640-AFF1-4B4F35E50D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1160264"/>
        <c:axId val="561164200"/>
      </c:lineChart>
      <c:dateAx>
        <c:axId val="56116026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Offset val="100"/>
        <c:baseTimeUnit val="months"/>
        <c:majorUnit val="12"/>
        <c:majorTimeUnit val="months"/>
      </c:dateAx>
      <c:valAx>
        <c:axId val="56116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549175009791452E-2"/>
          <c:y val="6.222885432563359E-2"/>
          <c:w val="0.88814872610767281"/>
          <c:h val="0.7924322271855508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635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Sheet1!$A$2:$A$45</c:f>
              <c:numCache>
                <c:formatCode>mmm\-yy</c:formatCode>
                <c:ptCount val="44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  <c:pt idx="20">
                  <c:v>45170</c:v>
                </c:pt>
                <c:pt idx="21">
                  <c:v>45200</c:v>
                </c:pt>
                <c:pt idx="22">
                  <c:v>45231</c:v>
                </c:pt>
                <c:pt idx="23">
                  <c:v>45261</c:v>
                </c:pt>
                <c:pt idx="24">
                  <c:v>45292</c:v>
                </c:pt>
                <c:pt idx="25">
                  <c:v>45323</c:v>
                </c:pt>
                <c:pt idx="26">
                  <c:v>45352</c:v>
                </c:pt>
                <c:pt idx="27">
                  <c:v>45383</c:v>
                </c:pt>
                <c:pt idx="28">
                  <c:v>45413</c:v>
                </c:pt>
                <c:pt idx="29">
                  <c:v>45444</c:v>
                </c:pt>
                <c:pt idx="30">
                  <c:v>45474</c:v>
                </c:pt>
                <c:pt idx="31">
                  <c:v>45505</c:v>
                </c:pt>
                <c:pt idx="32">
                  <c:v>45536</c:v>
                </c:pt>
                <c:pt idx="33">
                  <c:v>45566</c:v>
                </c:pt>
                <c:pt idx="34">
                  <c:v>45597</c:v>
                </c:pt>
                <c:pt idx="35">
                  <c:v>45627</c:v>
                </c:pt>
                <c:pt idx="36">
                  <c:v>45658</c:v>
                </c:pt>
                <c:pt idx="37">
                  <c:v>45689</c:v>
                </c:pt>
                <c:pt idx="38">
                  <c:v>45717</c:v>
                </c:pt>
                <c:pt idx="39">
                  <c:v>45748</c:v>
                </c:pt>
                <c:pt idx="40">
                  <c:v>45778</c:v>
                </c:pt>
                <c:pt idx="41">
                  <c:v>45809</c:v>
                </c:pt>
                <c:pt idx="42">
                  <c:v>45839</c:v>
                </c:pt>
                <c:pt idx="43">
                  <c:v>45870</c:v>
                </c:pt>
              </c:numCache>
            </c:numRef>
          </c:cat>
          <c:val>
            <c:numRef>
              <c:f>Sheet1!$B$2:$B$45</c:f>
              <c:numCache>
                <c:formatCode>General</c:formatCode>
                <c:ptCount val="44"/>
                <c:pt idx="0">
                  <c:v>7.57</c:v>
                </c:pt>
                <c:pt idx="1">
                  <c:v>7.9489999999999998</c:v>
                </c:pt>
                <c:pt idx="2">
                  <c:v>8.5470000000000006</c:v>
                </c:pt>
                <c:pt idx="3">
                  <c:v>8.2520000000000007</c:v>
                </c:pt>
                <c:pt idx="4">
                  <c:v>8.5329999999999995</c:v>
                </c:pt>
                <c:pt idx="5">
                  <c:v>8.99</c:v>
                </c:pt>
                <c:pt idx="6">
                  <c:v>8.4499999999999993</c:v>
                </c:pt>
                <c:pt idx="7">
                  <c:v>8.2189999999999994</c:v>
                </c:pt>
                <c:pt idx="8">
                  <c:v>8.1980000000000004</c:v>
                </c:pt>
                <c:pt idx="9">
                  <c:v>7.7519999999999998</c:v>
                </c:pt>
                <c:pt idx="10">
                  <c:v>7.1189999999999998</c:v>
                </c:pt>
                <c:pt idx="11">
                  <c:v>6.4109999999999996</c:v>
                </c:pt>
                <c:pt idx="12">
                  <c:v>6.3620000000000001</c:v>
                </c:pt>
                <c:pt idx="13">
                  <c:v>5.9660000000000002</c:v>
                </c:pt>
                <c:pt idx="14">
                  <c:v>4.9349999999999996</c:v>
                </c:pt>
                <c:pt idx="15">
                  <c:v>4.9409999999999998</c:v>
                </c:pt>
                <c:pt idx="16">
                  <c:v>4.1210000000000004</c:v>
                </c:pt>
                <c:pt idx="17">
                  <c:v>3.0529999999999999</c:v>
                </c:pt>
                <c:pt idx="18">
                  <c:v>3.2719999999999998</c:v>
                </c:pt>
                <c:pt idx="19">
                  <c:v>3.7189999999999999</c:v>
                </c:pt>
                <c:pt idx="20">
                  <c:v>3.694</c:v>
                </c:pt>
                <c:pt idx="21">
                  <c:v>3.246</c:v>
                </c:pt>
                <c:pt idx="22">
                  <c:v>3.1389999999999998</c:v>
                </c:pt>
                <c:pt idx="23">
                  <c:v>3.323</c:v>
                </c:pt>
                <c:pt idx="24">
                  <c:v>3.1059999999999999</c:v>
                </c:pt>
                <c:pt idx="25">
                  <c:v>3.1659999999999999</c:v>
                </c:pt>
                <c:pt idx="26">
                  <c:v>3.4750000000000001</c:v>
                </c:pt>
                <c:pt idx="27">
                  <c:v>3.3580000000000001</c:v>
                </c:pt>
                <c:pt idx="28">
                  <c:v>3.25</c:v>
                </c:pt>
                <c:pt idx="29">
                  <c:v>2.976</c:v>
                </c:pt>
                <c:pt idx="30">
                  <c:v>2.9239999999999999</c:v>
                </c:pt>
                <c:pt idx="31">
                  <c:v>2.5910000000000002</c:v>
                </c:pt>
                <c:pt idx="32">
                  <c:v>2.4079999999999999</c:v>
                </c:pt>
                <c:pt idx="33">
                  <c:v>2.5760000000000001</c:v>
                </c:pt>
                <c:pt idx="34">
                  <c:v>2.7</c:v>
                </c:pt>
                <c:pt idx="35">
                  <c:v>2.9</c:v>
                </c:pt>
                <c:pt idx="36">
                  <c:v>3</c:v>
                </c:pt>
                <c:pt idx="37">
                  <c:v>2.8</c:v>
                </c:pt>
                <c:pt idx="38">
                  <c:v>2.4</c:v>
                </c:pt>
                <c:pt idx="39">
                  <c:v>2.2999999999999998</c:v>
                </c:pt>
                <c:pt idx="40">
                  <c:v>2.4</c:v>
                </c:pt>
                <c:pt idx="41">
                  <c:v>2.7</c:v>
                </c:pt>
                <c:pt idx="42">
                  <c:v>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1C7-4640-AFF1-4B4F35E50DA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ln w="76200" cap="rnd">
              <a:solidFill>
                <a:srgbClr val="EA2326"/>
              </a:solidFill>
              <a:round/>
            </a:ln>
            <a:effectLst/>
          </c:spPr>
          <c:marker>
            <c:symbol val="none"/>
          </c:marker>
          <c:cat>
            <c:numRef>
              <c:f>Sheet1!$A$2:$A$45</c:f>
              <c:numCache>
                <c:formatCode>mmm\-yy</c:formatCode>
                <c:ptCount val="44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  <c:pt idx="20">
                  <c:v>45170</c:v>
                </c:pt>
                <c:pt idx="21">
                  <c:v>45200</c:v>
                </c:pt>
                <c:pt idx="22">
                  <c:v>45231</c:v>
                </c:pt>
                <c:pt idx="23">
                  <c:v>45261</c:v>
                </c:pt>
                <c:pt idx="24">
                  <c:v>45292</c:v>
                </c:pt>
                <c:pt idx="25">
                  <c:v>45323</c:v>
                </c:pt>
                <c:pt idx="26">
                  <c:v>45352</c:v>
                </c:pt>
                <c:pt idx="27">
                  <c:v>45383</c:v>
                </c:pt>
                <c:pt idx="28">
                  <c:v>45413</c:v>
                </c:pt>
                <c:pt idx="29">
                  <c:v>45444</c:v>
                </c:pt>
                <c:pt idx="30">
                  <c:v>45474</c:v>
                </c:pt>
                <c:pt idx="31">
                  <c:v>45505</c:v>
                </c:pt>
                <c:pt idx="32">
                  <c:v>45536</c:v>
                </c:pt>
                <c:pt idx="33">
                  <c:v>45566</c:v>
                </c:pt>
                <c:pt idx="34">
                  <c:v>45597</c:v>
                </c:pt>
                <c:pt idx="35">
                  <c:v>45627</c:v>
                </c:pt>
                <c:pt idx="36">
                  <c:v>45658</c:v>
                </c:pt>
                <c:pt idx="37">
                  <c:v>45689</c:v>
                </c:pt>
                <c:pt idx="38">
                  <c:v>45717</c:v>
                </c:pt>
                <c:pt idx="39">
                  <c:v>45748</c:v>
                </c:pt>
                <c:pt idx="40">
                  <c:v>45778</c:v>
                </c:pt>
                <c:pt idx="41">
                  <c:v>45809</c:v>
                </c:pt>
                <c:pt idx="42">
                  <c:v>45839</c:v>
                </c:pt>
                <c:pt idx="43">
                  <c:v>45870</c:v>
                </c:pt>
              </c:numCache>
            </c:numRef>
          </c:cat>
          <c:val>
            <c:numRef>
              <c:f>Sheet1!$C$2:$C$45</c:f>
              <c:numCache>
                <c:formatCode>General</c:formatCode>
                <c:ptCount val="44"/>
                <c:pt idx="0">
                  <c:v>5.6820000000000004</c:v>
                </c:pt>
                <c:pt idx="1">
                  <c:v>5.2880000000000003</c:v>
                </c:pt>
                <c:pt idx="2">
                  <c:v>5.9249999999999998</c:v>
                </c:pt>
                <c:pt idx="3">
                  <c:v>5.7229999999999999</c:v>
                </c:pt>
                <c:pt idx="4">
                  <c:v>5.5570000000000004</c:v>
                </c:pt>
                <c:pt idx="5">
                  <c:v>5.4009999999999998</c:v>
                </c:pt>
                <c:pt idx="6">
                  <c:v>5.5119999999999996</c:v>
                </c:pt>
                <c:pt idx="7">
                  <c:v>5.359</c:v>
                </c:pt>
                <c:pt idx="8">
                  <c:v>5.1360000000000001</c:v>
                </c:pt>
                <c:pt idx="9">
                  <c:v>4.976</c:v>
                </c:pt>
                <c:pt idx="10">
                  <c:v>5.0880000000000001</c:v>
                </c:pt>
                <c:pt idx="11">
                  <c:v>4.9349999999999996</c:v>
                </c:pt>
                <c:pt idx="12">
                  <c:v>4.5220000000000002</c:v>
                </c:pt>
                <c:pt idx="13">
                  <c:v>4.7380000000000004</c:v>
                </c:pt>
                <c:pt idx="14">
                  <c:v>4.5880000000000001</c:v>
                </c:pt>
                <c:pt idx="15">
                  <c:v>4.5679999999999996</c:v>
                </c:pt>
                <c:pt idx="16">
                  <c:v>4.4240000000000004</c:v>
                </c:pt>
                <c:pt idx="17">
                  <c:v>4.6269999999999998</c:v>
                </c:pt>
                <c:pt idx="18">
                  <c:v>4.6059999999999999</c:v>
                </c:pt>
                <c:pt idx="19">
                  <c:v>4.47</c:v>
                </c:pt>
                <c:pt idx="20">
                  <c:v>4.4240000000000004</c:v>
                </c:pt>
                <c:pt idx="21">
                  <c:v>4.1900000000000004</c:v>
                </c:pt>
                <c:pt idx="22">
                  <c:v>4.1109999999999998</c:v>
                </c:pt>
                <c:pt idx="23">
                  <c:v>4.0960000000000001</c:v>
                </c:pt>
                <c:pt idx="24">
                  <c:v>4.2969999999999997</c:v>
                </c:pt>
                <c:pt idx="25">
                  <c:v>4.1619999999999999</c:v>
                </c:pt>
                <c:pt idx="26">
                  <c:v>4.1769999999999996</c:v>
                </c:pt>
                <c:pt idx="27">
                  <c:v>3.98</c:v>
                </c:pt>
                <c:pt idx="28">
                  <c:v>4.0869999999999997</c:v>
                </c:pt>
                <c:pt idx="29">
                  <c:v>3.8879999999999999</c:v>
                </c:pt>
                <c:pt idx="30">
                  <c:v>3.6349999999999998</c:v>
                </c:pt>
                <c:pt idx="31">
                  <c:v>3.9540000000000002</c:v>
                </c:pt>
                <c:pt idx="32">
                  <c:v>3.9420000000000002</c:v>
                </c:pt>
                <c:pt idx="33">
                  <c:v>4.1390000000000002</c:v>
                </c:pt>
                <c:pt idx="34">
                  <c:v>4.1529999999999996</c:v>
                </c:pt>
                <c:pt idx="35">
                  <c:v>3.9929999999999999</c:v>
                </c:pt>
                <c:pt idx="36">
                  <c:v>3.9449999999999998</c:v>
                </c:pt>
                <c:pt idx="37">
                  <c:v>4.024</c:v>
                </c:pt>
                <c:pt idx="38">
                  <c:v>3.9</c:v>
                </c:pt>
                <c:pt idx="39">
                  <c:v>3.8</c:v>
                </c:pt>
                <c:pt idx="40">
                  <c:v>3.8</c:v>
                </c:pt>
                <c:pt idx="41">
                  <c:v>3.7</c:v>
                </c:pt>
                <c:pt idx="42">
                  <c:v>3.9</c:v>
                </c:pt>
                <c:pt idx="43">
                  <c:v>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13F-461C-89E4-87A133A1C1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1160264"/>
        <c:axId val="561164200"/>
      </c:lineChart>
      <c:dateAx>
        <c:axId val="56116026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Offset val="100"/>
        <c:baseTimeUnit val="months"/>
        <c:majorUnit val="12"/>
        <c:majorTimeUnit val="months"/>
      </c:dateAx>
      <c:valAx>
        <c:axId val="56116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549175009791452E-2"/>
          <c:y val="6.222885432563359E-2"/>
          <c:w val="0.88814872610767281"/>
          <c:h val="0.7924322271855508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635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Sheet1!$A$2:$A$308</c:f>
              <c:numCache>
                <c:formatCode>mmm\-yy</c:formatCode>
                <c:ptCount val="307"/>
                <c:pt idx="0">
                  <c:v>36526</c:v>
                </c:pt>
                <c:pt idx="1">
                  <c:v>36557</c:v>
                </c:pt>
                <c:pt idx="2">
                  <c:v>36586</c:v>
                </c:pt>
                <c:pt idx="3">
                  <c:v>36617</c:v>
                </c:pt>
                <c:pt idx="4">
                  <c:v>36647</c:v>
                </c:pt>
                <c:pt idx="5">
                  <c:v>36678</c:v>
                </c:pt>
                <c:pt idx="6">
                  <c:v>36708</c:v>
                </c:pt>
                <c:pt idx="7">
                  <c:v>36739</c:v>
                </c:pt>
                <c:pt idx="8">
                  <c:v>36770</c:v>
                </c:pt>
                <c:pt idx="9">
                  <c:v>36800</c:v>
                </c:pt>
                <c:pt idx="10">
                  <c:v>36831</c:v>
                </c:pt>
                <c:pt idx="11">
                  <c:v>36861</c:v>
                </c:pt>
                <c:pt idx="12">
                  <c:v>36892</c:v>
                </c:pt>
                <c:pt idx="13">
                  <c:v>36923</c:v>
                </c:pt>
                <c:pt idx="14">
                  <c:v>36951</c:v>
                </c:pt>
                <c:pt idx="15">
                  <c:v>36982</c:v>
                </c:pt>
                <c:pt idx="16">
                  <c:v>37012</c:v>
                </c:pt>
                <c:pt idx="17">
                  <c:v>37043</c:v>
                </c:pt>
                <c:pt idx="18">
                  <c:v>37073</c:v>
                </c:pt>
                <c:pt idx="19">
                  <c:v>37104</c:v>
                </c:pt>
                <c:pt idx="20">
                  <c:v>37135</c:v>
                </c:pt>
                <c:pt idx="21">
                  <c:v>37165</c:v>
                </c:pt>
                <c:pt idx="22">
                  <c:v>37196</c:v>
                </c:pt>
                <c:pt idx="23">
                  <c:v>37226</c:v>
                </c:pt>
                <c:pt idx="24">
                  <c:v>37257</c:v>
                </c:pt>
                <c:pt idx="25">
                  <c:v>37288</c:v>
                </c:pt>
                <c:pt idx="26">
                  <c:v>37316</c:v>
                </c:pt>
                <c:pt idx="27">
                  <c:v>37347</c:v>
                </c:pt>
                <c:pt idx="28">
                  <c:v>37377</c:v>
                </c:pt>
                <c:pt idx="29">
                  <c:v>37408</c:v>
                </c:pt>
                <c:pt idx="30">
                  <c:v>37438</c:v>
                </c:pt>
                <c:pt idx="31">
                  <c:v>37469</c:v>
                </c:pt>
                <c:pt idx="32">
                  <c:v>37500</c:v>
                </c:pt>
                <c:pt idx="33">
                  <c:v>37530</c:v>
                </c:pt>
                <c:pt idx="34">
                  <c:v>37561</c:v>
                </c:pt>
                <c:pt idx="35">
                  <c:v>37591</c:v>
                </c:pt>
                <c:pt idx="36">
                  <c:v>37622</c:v>
                </c:pt>
                <c:pt idx="37">
                  <c:v>37653</c:v>
                </c:pt>
                <c:pt idx="38">
                  <c:v>37681</c:v>
                </c:pt>
                <c:pt idx="39">
                  <c:v>37712</c:v>
                </c:pt>
                <c:pt idx="40">
                  <c:v>37742</c:v>
                </c:pt>
                <c:pt idx="41">
                  <c:v>37773</c:v>
                </c:pt>
                <c:pt idx="42">
                  <c:v>37803</c:v>
                </c:pt>
                <c:pt idx="43">
                  <c:v>37834</c:v>
                </c:pt>
                <c:pt idx="44">
                  <c:v>37865</c:v>
                </c:pt>
                <c:pt idx="45">
                  <c:v>37895</c:v>
                </c:pt>
                <c:pt idx="46">
                  <c:v>37926</c:v>
                </c:pt>
                <c:pt idx="47">
                  <c:v>37956</c:v>
                </c:pt>
                <c:pt idx="48">
                  <c:v>37987</c:v>
                </c:pt>
                <c:pt idx="49">
                  <c:v>38018</c:v>
                </c:pt>
                <c:pt idx="50">
                  <c:v>38047</c:v>
                </c:pt>
                <c:pt idx="51">
                  <c:v>38078</c:v>
                </c:pt>
                <c:pt idx="52">
                  <c:v>38108</c:v>
                </c:pt>
                <c:pt idx="53">
                  <c:v>38139</c:v>
                </c:pt>
                <c:pt idx="54">
                  <c:v>38169</c:v>
                </c:pt>
                <c:pt idx="55">
                  <c:v>38200</c:v>
                </c:pt>
                <c:pt idx="56">
                  <c:v>38231</c:v>
                </c:pt>
                <c:pt idx="57">
                  <c:v>38261</c:v>
                </c:pt>
                <c:pt idx="58">
                  <c:v>38292</c:v>
                </c:pt>
                <c:pt idx="59">
                  <c:v>38322</c:v>
                </c:pt>
                <c:pt idx="60">
                  <c:v>38353</c:v>
                </c:pt>
                <c:pt idx="61">
                  <c:v>38384</c:v>
                </c:pt>
                <c:pt idx="62">
                  <c:v>38412</c:v>
                </c:pt>
                <c:pt idx="63">
                  <c:v>38443</c:v>
                </c:pt>
                <c:pt idx="64">
                  <c:v>38473</c:v>
                </c:pt>
                <c:pt idx="65">
                  <c:v>38504</c:v>
                </c:pt>
                <c:pt idx="66">
                  <c:v>38534</c:v>
                </c:pt>
                <c:pt idx="67">
                  <c:v>38565</c:v>
                </c:pt>
                <c:pt idx="68">
                  <c:v>38596</c:v>
                </c:pt>
                <c:pt idx="69">
                  <c:v>38626</c:v>
                </c:pt>
                <c:pt idx="70">
                  <c:v>38657</c:v>
                </c:pt>
                <c:pt idx="71">
                  <c:v>38687</c:v>
                </c:pt>
                <c:pt idx="72">
                  <c:v>38718</c:v>
                </c:pt>
                <c:pt idx="73">
                  <c:v>38749</c:v>
                </c:pt>
                <c:pt idx="74">
                  <c:v>38777</c:v>
                </c:pt>
                <c:pt idx="75">
                  <c:v>38808</c:v>
                </c:pt>
                <c:pt idx="76">
                  <c:v>38838</c:v>
                </c:pt>
                <c:pt idx="77">
                  <c:v>38869</c:v>
                </c:pt>
                <c:pt idx="78">
                  <c:v>38899</c:v>
                </c:pt>
                <c:pt idx="79">
                  <c:v>38930</c:v>
                </c:pt>
                <c:pt idx="80">
                  <c:v>38961</c:v>
                </c:pt>
                <c:pt idx="81">
                  <c:v>38991</c:v>
                </c:pt>
                <c:pt idx="82">
                  <c:v>39022</c:v>
                </c:pt>
                <c:pt idx="83">
                  <c:v>39052</c:v>
                </c:pt>
                <c:pt idx="84">
                  <c:v>39083</c:v>
                </c:pt>
                <c:pt idx="85">
                  <c:v>39114</c:v>
                </c:pt>
                <c:pt idx="86">
                  <c:v>39142</c:v>
                </c:pt>
                <c:pt idx="87">
                  <c:v>39173</c:v>
                </c:pt>
                <c:pt idx="88">
                  <c:v>39203</c:v>
                </c:pt>
                <c:pt idx="89">
                  <c:v>39234</c:v>
                </c:pt>
                <c:pt idx="90">
                  <c:v>39264</c:v>
                </c:pt>
                <c:pt idx="91">
                  <c:v>39295</c:v>
                </c:pt>
                <c:pt idx="92">
                  <c:v>39326</c:v>
                </c:pt>
                <c:pt idx="93">
                  <c:v>39356</c:v>
                </c:pt>
                <c:pt idx="94">
                  <c:v>39387</c:v>
                </c:pt>
                <c:pt idx="95">
                  <c:v>39417</c:v>
                </c:pt>
                <c:pt idx="96">
                  <c:v>39448</c:v>
                </c:pt>
                <c:pt idx="97">
                  <c:v>39479</c:v>
                </c:pt>
                <c:pt idx="98">
                  <c:v>39508</c:v>
                </c:pt>
                <c:pt idx="99">
                  <c:v>39539</c:v>
                </c:pt>
                <c:pt idx="100">
                  <c:v>39569</c:v>
                </c:pt>
                <c:pt idx="101">
                  <c:v>39600</c:v>
                </c:pt>
                <c:pt idx="102">
                  <c:v>39630</c:v>
                </c:pt>
                <c:pt idx="103">
                  <c:v>39661</c:v>
                </c:pt>
                <c:pt idx="104">
                  <c:v>39692</c:v>
                </c:pt>
                <c:pt idx="105">
                  <c:v>39722</c:v>
                </c:pt>
                <c:pt idx="106">
                  <c:v>39753</c:v>
                </c:pt>
                <c:pt idx="107">
                  <c:v>39783</c:v>
                </c:pt>
                <c:pt idx="108">
                  <c:v>39814</c:v>
                </c:pt>
                <c:pt idx="109">
                  <c:v>39845</c:v>
                </c:pt>
                <c:pt idx="110">
                  <c:v>39873</c:v>
                </c:pt>
                <c:pt idx="111">
                  <c:v>39904</c:v>
                </c:pt>
                <c:pt idx="112">
                  <c:v>39934</c:v>
                </c:pt>
                <c:pt idx="113">
                  <c:v>39965</c:v>
                </c:pt>
                <c:pt idx="114">
                  <c:v>39995</c:v>
                </c:pt>
                <c:pt idx="115">
                  <c:v>40026</c:v>
                </c:pt>
                <c:pt idx="116">
                  <c:v>40057</c:v>
                </c:pt>
                <c:pt idx="117">
                  <c:v>40087</c:v>
                </c:pt>
                <c:pt idx="118">
                  <c:v>40118</c:v>
                </c:pt>
                <c:pt idx="119">
                  <c:v>40148</c:v>
                </c:pt>
                <c:pt idx="120">
                  <c:v>40179</c:v>
                </c:pt>
                <c:pt idx="121">
                  <c:v>40210</c:v>
                </c:pt>
                <c:pt idx="122">
                  <c:v>40238</c:v>
                </c:pt>
                <c:pt idx="123">
                  <c:v>40269</c:v>
                </c:pt>
                <c:pt idx="124">
                  <c:v>40299</c:v>
                </c:pt>
                <c:pt idx="125">
                  <c:v>40330</c:v>
                </c:pt>
                <c:pt idx="126">
                  <c:v>40360</c:v>
                </c:pt>
                <c:pt idx="127">
                  <c:v>40391</c:v>
                </c:pt>
                <c:pt idx="128">
                  <c:v>40422</c:v>
                </c:pt>
                <c:pt idx="129">
                  <c:v>40452</c:v>
                </c:pt>
                <c:pt idx="130">
                  <c:v>40483</c:v>
                </c:pt>
                <c:pt idx="131">
                  <c:v>40513</c:v>
                </c:pt>
                <c:pt idx="132">
                  <c:v>40544</c:v>
                </c:pt>
                <c:pt idx="133">
                  <c:v>40575</c:v>
                </c:pt>
                <c:pt idx="134">
                  <c:v>40603</c:v>
                </c:pt>
                <c:pt idx="135">
                  <c:v>40634</c:v>
                </c:pt>
                <c:pt idx="136">
                  <c:v>40664</c:v>
                </c:pt>
                <c:pt idx="137">
                  <c:v>40695</c:v>
                </c:pt>
                <c:pt idx="138">
                  <c:v>40725</c:v>
                </c:pt>
                <c:pt idx="139">
                  <c:v>40756</c:v>
                </c:pt>
                <c:pt idx="140">
                  <c:v>40787</c:v>
                </c:pt>
                <c:pt idx="141">
                  <c:v>40817</c:v>
                </c:pt>
                <c:pt idx="142">
                  <c:v>40848</c:v>
                </c:pt>
                <c:pt idx="143">
                  <c:v>40878</c:v>
                </c:pt>
                <c:pt idx="144">
                  <c:v>40909</c:v>
                </c:pt>
                <c:pt idx="145">
                  <c:v>40940</c:v>
                </c:pt>
                <c:pt idx="146">
                  <c:v>40969</c:v>
                </c:pt>
                <c:pt idx="147">
                  <c:v>41000</c:v>
                </c:pt>
                <c:pt idx="148">
                  <c:v>41030</c:v>
                </c:pt>
                <c:pt idx="149">
                  <c:v>41061</c:v>
                </c:pt>
                <c:pt idx="150">
                  <c:v>41091</c:v>
                </c:pt>
                <c:pt idx="151">
                  <c:v>41122</c:v>
                </c:pt>
                <c:pt idx="152">
                  <c:v>41153</c:v>
                </c:pt>
                <c:pt idx="153">
                  <c:v>41183</c:v>
                </c:pt>
                <c:pt idx="154">
                  <c:v>41214</c:v>
                </c:pt>
                <c:pt idx="155">
                  <c:v>41244</c:v>
                </c:pt>
                <c:pt idx="156">
                  <c:v>41275</c:v>
                </c:pt>
                <c:pt idx="157">
                  <c:v>41306</c:v>
                </c:pt>
                <c:pt idx="158">
                  <c:v>41334</c:v>
                </c:pt>
                <c:pt idx="159">
                  <c:v>41365</c:v>
                </c:pt>
                <c:pt idx="160">
                  <c:v>41395</c:v>
                </c:pt>
                <c:pt idx="161">
                  <c:v>41426</c:v>
                </c:pt>
                <c:pt idx="162">
                  <c:v>41456</c:v>
                </c:pt>
                <c:pt idx="163">
                  <c:v>41487</c:v>
                </c:pt>
                <c:pt idx="164">
                  <c:v>41518</c:v>
                </c:pt>
                <c:pt idx="165">
                  <c:v>41548</c:v>
                </c:pt>
                <c:pt idx="166">
                  <c:v>41579</c:v>
                </c:pt>
                <c:pt idx="167">
                  <c:v>41609</c:v>
                </c:pt>
                <c:pt idx="168">
                  <c:v>41640</c:v>
                </c:pt>
                <c:pt idx="169">
                  <c:v>41671</c:v>
                </c:pt>
                <c:pt idx="170">
                  <c:v>41699</c:v>
                </c:pt>
                <c:pt idx="171">
                  <c:v>41730</c:v>
                </c:pt>
                <c:pt idx="172">
                  <c:v>41760</c:v>
                </c:pt>
                <c:pt idx="173">
                  <c:v>41791</c:v>
                </c:pt>
                <c:pt idx="174">
                  <c:v>41821</c:v>
                </c:pt>
                <c:pt idx="175">
                  <c:v>41852</c:v>
                </c:pt>
                <c:pt idx="176">
                  <c:v>41883</c:v>
                </c:pt>
                <c:pt idx="177">
                  <c:v>41913</c:v>
                </c:pt>
                <c:pt idx="178">
                  <c:v>41944</c:v>
                </c:pt>
                <c:pt idx="179">
                  <c:v>41974</c:v>
                </c:pt>
                <c:pt idx="180">
                  <c:v>42005</c:v>
                </c:pt>
                <c:pt idx="181">
                  <c:v>42036</c:v>
                </c:pt>
                <c:pt idx="182">
                  <c:v>42064</c:v>
                </c:pt>
                <c:pt idx="183">
                  <c:v>42095</c:v>
                </c:pt>
                <c:pt idx="184">
                  <c:v>42125</c:v>
                </c:pt>
                <c:pt idx="185">
                  <c:v>42156</c:v>
                </c:pt>
                <c:pt idx="186">
                  <c:v>42186</c:v>
                </c:pt>
                <c:pt idx="187">
                  <c:v>42217</c:v>
                </c:pt>
                <c:pt idx="188">
                  <c:v>42248</c:v>
                </c:pt>
                <c:pt idx="189">
                  <c:v>42278</c:v>
                </c:pt>
                <c:pt idx="190">
                  <c:v>42309</c:v>
                </c:pt>
                <c:pt idx="191">
                  <c:v>42339</c:v>
                </c:pt>
                <c:pt idx="192">
                  <c:v>42370</c:v>
                </c:pt>
                <c:pt idx="193">
                  <c:v>42401</c:v>
                </c:pt>
                <c:pt idx="194">
                  <c:v>42430</c:v>
                </c:pt>
                <c:pt idx="195">
                  <c:v>42461</c:v>
                </c:pt>
                <c:pt idx="196">
                  <c:v>42491</c:v>
                </c:pt>
                <c:pt idx="197">
                  <c:v>42522</c:v>
                </c:pt>
                <c:pt idx="198">
                  <c:v>42552</c:v>
                </c:pt>
                <c:pt idx="199">
                  <c:v>42583</c:v>
                </c:pt>
                <c:pt idx="200">
                  <c:v>42614</c:v>
                </c:pt>
                <c:pt idx="201">
                  <c:v>42644</c:v>
                </c:pt>
                <c:pt idx="202">
                  <c:v>42675</c:v>
                </c:pt>
                <c:pt idx="203">
                  <c:v>42705</c:v>
                </c:pt>
                <c:pt idx="204">
                  <c:v>42736</c:v>
                </c:pt>
                <c:pt idx="205">
                  <c:v>42767</c:v>
                </c:pt>
                <c:pt idx="206">
                  <c:v>42795</c:v>
                </c:pt>
                <c:pt idx="207">
                  <c:v>42826</c:v>
                </c:pt>
                <c:pt idx="208">
                  <c:v>42856</c:v>
                </c:pt>
                <c:pt idx="209">
                  <c:v>42887</c:v>
                </c:pt>
                <c:pt idx="210">
                  <c:v>42917</c:v>
                </c:pt>
                <c:pt idx="211">
                  <c:v>42948</c:v>
                </c:pt>
                <c:pt idx="212">
                  <c:v>42979</c:v>
                </c:pt>
                <c:pt idx="213">
                  <c:v>43009</c:v>
                </c:pt>
                <c:pt idx="214">
                  <c:v>43040</c:v>
                </c:pt>
                <c:pt idx="215">
                  <c:v>43070</c:v>
                </c:pt>
                <c:pt idx="216">
                  <c:v>43101</c:v>
                </c:pt>
                <c:pt idx="217">
                  <c:v>43132</c:v>
                </c:pt>
                <c:pt idx="218">
                  <c:v>43160</c:v>
                </c:pt>
                <c:pt idx="219">
                  <c:v>43191</c:v>
                </c:pt>
                <c:pt idx="220">
                  <c:v>43221</c:v>
                </c:pt>
                <c:pt idx="221">
                  <c:v>43252</c:v>
                </c:pt>
                <c:pt idx="222">
                  <c:v>43282</c:v>
                </c:pt>
                <c:pt idx="223">
                  <c:v>43313</c:v>
                </c:pt>
                <c:pt idx="224">
                  <c:v>43344</c:v>
                </c:pt>
                <c:pt idx="225">
                  <c:v>43374</c:v>
                </c:pt>
                <c:pt idx="226">
                  <c:v>43405</c:v>
                </c:pt>
                <c:pt idx="227">
                  <c:v>43435</c:v>
                </c:pt>
                <c:pt idx="228">
                  <c:v>43466</c:v>
                </c:pt>
                <c:pt idx="229">
                  <c:v>43497</c:v>
                </c:pt>
                <c:pt idx="230">
                  <c:v>43525</c:v>
                </c:pt>
                <c:pt idx="231">
                  <c:v>43556</c:v>
                </c:pt>
                <c:pt idx="232">
                  <c:v>43586</c:v>
                </c:pt>
                <c:pt idx="233">
                  <c:v>43617</c:v>
                </c:pt>
                <c:pt idx="234">
                  <c:v>43647</c:v>
                </c:pt>
                <c:pt idx="235">
                  <c:v>43678</c:v>
                </c:pt>
                <c:pt idx="236">
                  <c:v>43709</c:v>
                </c:pt>
                <c:pt idx="237">
                  <c:v>43739</c:v>
                </c:pt>
                <c:pt idx="238">
                  <c:v>43770</c:v>
                </c:pt>
                <c:pt idx="239">
                  <c:v>43800</c:v>
                </c:pt>
                <c:pt idx="240">
                  <c:v>43831</c:v>
                </c:pt>
                <c:pt idx="241">
                  <c:v>43862</c:v>
                </c:pt>
                <c:pt idx="242">
                  <c:v>43891</c:v>
                </c:pt>
                <c:pt idx="243">
                  <c:v>43922</c:v>
                </c:pt>
                <c:pt idx="244">
                  <c:v>43952</c:v>
                </c:pt>
                <c:pt idx="245">
                  <c:v>43983</c:v>
                </c:pt>
                <c:pt idx="246">
                  <c:v>44013</c:v>
                </c:pt>
                <c:pt idx="247">
                  <c:v>44044</c:v>
                </c:pt>
                <c:pt idx="248">
                  <c:v>44075</c:v>
                </c:pt>
                <c:pt idx="249">
                  <c:v>44105</c:v>
                </c:pt>
                <c:pt idx="250">
                  <c:v>44136</c:v>
                </c:pt>
                <c:pt idx="251">
                  <c:v>44166</c:v>
                </c:pt>
                <c:pt idx="252">
                  <c:v>44197</c:v>
                </c:pt>
                <c:pt idx="253">
                  <c:v>44228</c:v>
                </c:pt>
                <c:pt idx="254">
                  <c:v>44256</c:v>
                </c:pt>
                <c:pt idx="255">
                  <c:v>44287</c:v>
                </c:pt>
                <c:pt idx="256">
                  <c:v>44317</c:v>
                </c:pt>
                <c:pt idx="257">
                  <c:v>44348</c:v>
                </c:pt>
                <c:pt idx="258">
                  <c:v>44378</c:v>
                </c:pt>
                <c:pt idx="259">
                  <c:v>44409</c:v>
                </c:pt>
                <c:pt idx="260">
                  <c:v>44440</c:v>
                </c:pt>
                <c:pt idx="261">
                  <c:v>44470</c:v>
                </c:pt>
                <c:pt idx="262">
                  <c:v>44501</c:v>
                </c:pt>
                <c:pt idx="263">
                  <c:v>44531</c:v>
                </c:pt>
                <c:pt idx="264">
                  <c:v>44562</c:v>
                </c:pt>
                <c:pt idx="265">
                  <c:v>44593</c:v>
                </c:pt>
                <c:pt idx="266">
                  <c:v>44621</c:v>
                </c:pt>
                <c:pt idx="267">
                  <c:v>44652</c:v>
                </c:pt>
                <c:pt idx="268">
                  <c:v>44682</c:v>
                </c:pt>
                <c:pt idx="269">
                  <c:v>44713</c:v>
                </c:pt>
                <c:pt idx="270">
                  <c:v>44743</c:v>
                </c:pt>
                <c:pt idx="271">
                  <c:v>44774</c:v>
                </c:pt>
                <c:pt idx="272">
                  <c:v>44805</c:v>
                </c:pt>
                <c:pt idx="273">
                  <c:v>44835</c:v>
                </c:pt>
                <c:pt idx="274">
                  <c:v>44866</c:v>
                </c:pt>
                <c:pt idx="275">
                  <c:v>44896</c:v>
                </c:pt>
                <c:pt idx="276">
                  <c:v>44927</c:v>
                </c:pt>
                <c:pt idx="277">
                  <c:v>44958</c:v>
                </c:pt>
                <c:pt idx="278">
                  <c:v>44986</c:v>
                </c:pt>
                <c:pt idx="279">
                  <c:v>45017</c:v>
                </c:pt>
                <c:pt idx="280">
                  <c:v>45047</c:v>
                </c:pt>
                <c:pt idx="281">
                  <c:v>45078</c:v>
                </c:pt>
                <c:pt idx="282">
                  <c:v>45108</c:v>
                </c:pt>
                <c:pt idx="283">
                  <c:v>45139</c:v>
                </c:pt>
                <c:pt idx="284">
                  <c:v>45170</c:v>
                </c:pt>
                <c:pt idx="285">
                  <c:v>45200</c:v>
                </c:pt>
                <c:pt idx="286">
                  <c:v>45231</c:v>
                </c:pt>
                <c:pt idx="287">
                  <c:v>45261</c:v>
                </c:pt>
                <c:pt idx="288">
                  <c:v>45292</c:v>
                </c:pt>
                <c:pt idx="289">
                  <c:v>45323</c:v>
                </c:pt>
                <c:pt idx="290">
                  <c:v>45352</c:v>
                </c:pt>
                <c:pt idx="291">
                  <c:v>45383</c:v>
                </c:pt>
                <c:pt idx="292">
                  <c:v>45413</c:v>
                </c:pt>
                <c:pt idx="293">
                  <c:v>45444</c:v>
                </c:pt>
                <c:pt idx="294">
                  <c:v>45474</c:v>
                </c:pt>
                <c:pt idx="295">
                  <c:v>45505</c:v>
                </c:pt>
                <c:pt idx="296">
                  <c:v>45536</c:v>
                </c:pt>
                <c:pt idx="297">
                  <c:v>45566</c:v>
                </c:pt>
                <c:pt idx="298">
                  <c:v>45597</c:v>
                </c:pt>
                <c:pt idx="299">
                  <c:v>45627</c:v>
                </c:pt>
                <c:pt idx="300">
                  <c:v>45658</c:v>
                </c:pt>
                <c:pt idx="301">
                  <c:v>45689</c:v>
                </c:pt>
                <c:pt idx="302">
                  <c:v>45717</c:v>
                </c:pt>
                <c:pt idx="303">
                  <c:v>45748</c:v>
                </c:pt>
                <c:pt idx="304">
                  <c:v>45778</c:v>
                </c:pt>
                <c:pt idx="305">
                  <c:v>45809</c:v>
                </c:pt>
                <c:pt idx="306">
                  <c:v>45839</c:v>
                </c:pt>
              </c:numCache>
            </c:numRef>
          </c:cat>
          <c:val>
            <c:numRef>
              <c:f>Sheet1!$B$2:$B$308</c:f>
              <c:numCache>
                <c:formatCode>General</c:formatCode>
                <c:ptCount val="307"/>
                <c:pt idx="0">
                  <c:v>3690.9</c:v>
                </c:pt>
                <c:pt idx="1">
                  <c:v>3697.4</c:v>
                </c:pt>
                <c:pt idx="2">
                  <c:v>3705.4</c:v>
                </c:pt>
                <c:pt idx="3">
                  <c:v>3732.8</c:v>
                </c:pt>
                <c:pt idx="4">
                  <c:v>3739.6</c:v>
                </c:pt>
                <c:pt idx="5">
                  <c:v>3742.2</c:v>
                </c:pt>
                <c:pt idx="6">
                  <c:v>3740</c:v>
                </c:pt>
                <c:pt idx="7">
                  <c:v>3731</c:v>
                </c:pt>
                <c:pt idx="8">
                  <c:v>3750.9</c:v>
                </c:pt>
                <c:pt idx="9">
                  <c:v>3759.6</c:v>
                </c:pt>
                <c:pt idx="10">
                  <c:v>3762.6</c:v>
                </c:pt>
                <c:pt idx="11">
                  <c:v>3766.8</c:v>
                </c:pt>
                <c:pt idx="12">
                  <c:v>3767.8</c:v>
                </c:pt>
                <c:pt idx="13">
                  <c:v>3761.8</c:v>
                </c:pt>
                <c:pt idx="14">
                  <c:v>3759.2</c:v>
                </c:pt>
                <c:pt idx="15">
                  <c:v>3746.5</c:v>
                </c:pt>
                <c:pt idx="16">
                  <c:v>3735.3</c:v>
                </c:pt>
                <c:pt idx="17">
                  <c:v>3731.5</c:v>
                </c:pt>
                <c:pt idx="18">
                  <c:v>3738.2</c:v>
                </c:pt>
                <c:pt idx="19">
                  <c:v>3732.7</c:v>
                </c:pt>
                <c:pt idx="20">
                  <c:v>3701.9</c:v>
                </c:pt>
                <c:pt idx="21">
                  <c:v>3620.7</c:v>
                </c:pt>
                <c:pt idx="22">
                  <c:v>3620.6</c:v>
                </c:pt>
                <c:pt idx="23">
                  <c:v>3610.9</c:v>
                </c:pt>
                <c:pt idx="24">
                  <c:v>3605.4</c:v>
                </c:pt>
                <c:pt idx="25">
                  <c:v>3611.4</c:v>
                </c:pt>
                <c:pt idx="26">
                  <c:v>3607.6</c:v>
                </c:pt>
                <c:pt idx="27">
                  <c:v>3610.2</c:v>
                </c:pt>
                <c:pt idx="28">
                  <c:v>3615.8</c:v>
                </c:pt>
                <c:pt idx="29">
                  <c:v>3612.2</c:v>
                </c:pt>
                <c:pt idx="30">
                  <c:v>3605.3</c:v>
                </c:pt>
                <c:pt idx="31">
                  <c:v>3605.8</c:v>
                </c:pt>
                <c:pt idx="32">
                  <c:v>3600.2</c:v>
                </c:pt>
                <c:pt idx="33">
                  <c:v>3595.8</c:v>
                </c:pt>
                <c:pt idx="34">
                  <c:v>3596.9</c:v>
                </c:pt>
                <c:pt idx="35">
                  <c:v>3592.1</c:v>
                </c:pt>
                <c:pt idx="36">
                  <c:v>3580.3</c:v>
                </c:pt>
                <c:pt idx="37">
                  <c:v>3573.3</c:v>
                </c:pt>
                <c:pt idx="38">
                  <c:v>3562.2</c:v>
                </c:pt>
                <c:pt idx="39">
                  <c:v>3560.2</c:v>
                </c:pt>
                <c:pt idx="40">
                  <c:v>3557</c:v>
                </c:pt>
                <c:pt idx="41">
                  <c:v>3551.8</c:v>
                </c:pt>
                <c:pt idx="42">
                  <c:v>3543.7</c:v>
                </c:pt>
                <c:pt idx="43">
                  <c:v>3540.3</c:v>
                </c:pt>
                <c:pt idx="44">
                  <c:v>3552.8</c:v>
                </c:pt>
                <c:pt idx="45">
                  <c:v>3554.5</c:v>
                </c:pt>
                <c:pt idx="46">
                  <c:v>3554.2</c:v>
                </c:pt>
                <c:pt idx="47">
                  <c:v>3554.5</c:v>
                </c:pt>
                <c:pt idx="48">
                  <c:v>3549.6</c:v>
                </c:pt>
                <c:pt idx="49">
                  <c:v>3554.2</c:v>
                </c:pt>
                <c:pt idx="50">
                  <c:v>3562.3</c:v>
                </c:pt>
                <c:pt idx="51">
                  <c:v>3562.1</c:v>
                </c:pt>
                <c:pt idx="52">
                  <c:v>3570.3</c:v>
                </c:pt>
                <c:pt idx="53">
                  <c:v>3577.6</c:v>
                </c:pt>
                <c:pt idx="54">
                  <c:v>3587.7</c:v>
                </c:pt>
                <c:pt idx="55">
                  <c:v>3585.6</c:v>
                </c:pt>
                <c:pt idx="56">
                  <c:v>3580.5</c:v>
                </c:pt>
                <c:pt idx="57">
                  <c:v>3588.7</c:v>
                </c:pt>
                <c:pt idx="58">
                  <c:v>3589.2</c:v>
                </c:pt>
                <c:pt idx="59">
                  <c:v>3596.2</c:v>
                </c:pt>
                <c:pt idx="60">
                  <c:v>3604</c:v>
                </c:pt>
                <c:pt idx="61">
                  <c:v>3603</c:v>
                </c:pt>
                <c:pt idx="62">
                  <c:v>3604.4</c:v>
                </c:pt>
                <c:pt idx="63">
                  <c:v>3622.3</c:v>
                </c:pt>
                <c:pt idx="64">
                  <c:v>3620.1</c:v>
                </c:pt>
                <c:pt idx="65">
                  <c:v>3625.4</c:v>
                </c:pt>
                <c:pt idx="66">
                  <c:v>3634.3</c:v>
                </c:pt>
                <c:pt idx="67">
                  <c:v>3643</c:v>
                </c:pt>
                <c:pt idx="68">
                  <c:v>3649.5</c:v>
                </c:pt>
                <c:pt idx="69">
                  <c:v>3639.2</c:v>
                </c:pt>
                <c:pt idx="70">
                  <c:v>3652.1</c:v>
                </c:pt>
                <c:pt idx="71">
                  <c:v>3665.4</c:v>
                </c:pt>
                <c:pt idx="72">
                  <c:v>3661.3</c:v>
                </c:pt>
                <c:pt idx="73">
                  <c:v>3663.3</c:v>
                </c:pt>
                <c:pt idx="74">
                  <c:v>3677.6</c:v>
                </c:pt>
                <c:pt idx="75">
                  <c:v>3684.1</c:v>
                </c:pt>
                <c:pt idx="76">
                  <c:v>3691.6</c:v>
                </c:pt>
                <c:pt idx="77">
                  <c:v>3696.6</c:v>
                </c:pt>
                <c:pt idx="78">
                  <c:v>3697.9</c:v>
                </c:pt>
                <c:pt idx="79">
                  <c:v>3699.6</c:v>
                </c:pt>
                <c:pt idx="80">
                  <c:v>3709.9</c:v>
                </c:pt>
                <c:pt idx="81">
                  <c:v>3715.6</c:v>
                </c:pt>
                <c:pt idx="82">
                  <c:v>3730.1</c:v>
                </c:pt>
                <c:pt idx="83">
                  <c:v>3742.5</c:v>
                </c:pt>
                <c:pt idx="84">
                  <c:v>3749.2</c:v>
                </c:pt>
                <c:pt idx="85">
                  <c:v>3756.3</c:v>
                </c:pt>
                <c:pt idx="86">
                  <c:v>3762.7</c:v>
                </c:pt>
                <c:pt idx="87">
                  <c:v>3761.7</c:v>
                </c:pt>
                <c:pt idx="88">
                  <c:v>3765.9</c:v>
                </c:pt>
                <c:pt idx="89">
                  <c:v>3775.5</c:v>
                </c:pt>
                <c:pt idx="90">
                  <c:v>3780</c:v>
                </c:pt>
                <c:pt idx="91">
                  <c:v>3782.2</c:v>
                </c:pt>
                <c:pt idx="92">
                  <c:v>3787.3</c:v>
                </c:pt>
                <c:pt idx="93">
                  <c:v>3799.3</c:v>
                </c:pt>
                <c:pt idx="94">
                  <c:v>3809.3</c:v>
                </c:pt>
                <c:pt idx="95">
                  <c:v>3812.4</c:v>
                </c:pt>
                <c:pt idx="96">
                  <c:v>3825.9</c:v>
                </c:pt>
                <c:pt idx="97">
                  <c:v>3832.7</c:v>
                </c:pt>
                <c:pt idx="98">
                  <c:v>3831.7</c:v>
                </c:pt>
                <c:pt idx="99">
                  <c:v>3842</c:v>
                </c:pt>
                <c:pt idx="100">
                  <c:v>3841.8</c:v>
                </c:pt>
                <c:pt idx="101">
                  <c:v>3844.9</c:v>
                </c:pt>
                <c:pt idx="102">
                  <c:v>3842.1</c:v>
                </c:pt>
                <c:pt idx="103">
                  <c:v>3845.3</c:v>
                </c:pt>
                <c:pt idx="104">
                  <c:v>3842.4</c:v>
                </c:pt>
                <c:pt idx="105">
                  <c:v>3818.2</c:v>
                </c:pt>
                <c:pt idx="106">
                  <c:v>3816.4</c:v>
                </c:pt>
                <c:pt idx="107">
                  <c:v>3807.1</c:v>
                </c:pt>
                <c:pt idx="108">
                  <c:v>3784.4</c:v>
                </c:pt>
                <c:pt idx="109">
                  <c:v>3769.7</c:v>
                </c:pt>
                <c:pt idx="110">
                  <c:v>3751.9</c:v>
                </c:pt>
                <c:pt idx="111">
                  <c:v>3720.5</c:v>
                </c:pt>
                <c:pt idx="112">
                  <c:v>3721.4</c:v>
                </c:pt>
                <c:pt idx="113">
                  <c:v>3723.7</c:v>
                </c:pt>
                <c:pt idx="114">
                  <c:v>3742.8</c:v>
                </c:pt>
                <c:pt idx="115">
                  <c:v>3734</c:v>
                </c:pt>
                <c:pt idx="116">
                  <c:v>3711.9</c:v>
                </c:pt>
                <c:pt idx="117">
                  <c:v>3699.8</c:v>
                </c:pt>
                <c:pt idx="118">
                  <c:v>3707</c:v>
                </c:pt>
                <c:pt idx="119">
                  <c:v>3713.3</c:v>
                </c:pt>
                <c:pt idx="120">
                  <c:v>3718</c:v>
                </c:pt>
                <c:pt idx="121">
                  <c:v>3723.3</c:v>
                </c:pt>
                <c:pt idx="122">
                  <c:v>3734</c:v>
                </c:pt>
                <c:pt idx="123">
                  <c:v>3743.8</c:v>
                </c:pt>
                <c:pt idx="124">
                  <c:v>3765.3</c:v>
                </c:pt>
                <c:pt idx="125">
                  <c:v>3770.4</c:v>
                </c:pt>
                <c:pt idx="126">
                  <c:v>3745.4</c:v>
                </c:pt>
                <c:pt idx="127">
                  <c:v>3749.6</c:v>
                </c:pt>
                <c:pt idx="128">
                  <c:v>3758.3</c:v>
                </c:pt>
                <c:pt idx="129">
                  <c:v>3771.5</c:v>
                </c:pt>
                <c:pt idx="130">
                  <c:v>3775.2</c:v>
                </c:pt>
                <c:pt idx="131">
                  <c:v>3784.6</c:v>
                </c:pt>
                <c:pt idx="132">
                  <c:v>3801.3</c:v>
                </c:pt>
                <c:pt idx="133">
                  <c:v>3809</c:v>
                </c:pt>
                <c:pt idx="134">
                  <c:v>3816.1</c:v>
                </c:pt>
                <c:pt idx="135">
                  <c:v>3829.1</c:v>
                </c:pt>
                <c:pt idx="136">
                  <c:v>3829.5</c:v>
                </c:pt>
                <c:pt idx="137">
                  <c:v>3833.8</c:v>
                </c:pt>
                <c:pt idx="138">
                  <c:v>3853.4</c:v>
                </c:pt>
                <c:pt idx="139">
                  <c:v>3860.5</c:v>
                </c:pt>
                <c:pt idx="140">
                  <c:v>3868.4</c:v>
                </c:pt>
                <c:pt idx="141">
                  <c:v>3863.6</c:v>
                </c:pt>
                <c:pt idx="142">
                  <c:v>3871.1</c:v>
                </c:pt>
                <c:pt idx="143">
                  <c:v>3878.8</c:v>
                </c:pt>
                <c:pt idx="144">
                  <c:v>3892.7</c:v>
                </c:pt>
                <c:pt idx="145">
                  <c:v>3905.5</c:v>
                </c:pt>
                <c:pt idx="146">
                  <c:v>3915.3</c:v>
                </c:pt>
                <c:pt idx="147">
                  <c:v>3919.6</c:v>
                </c:pt>
                <c:pt idx="148">
                  <c:v>3927.7</c:v>
                </c:pt>
                <c:pt idx="149">
                  <c:v>3932</c:v>
                </c:pt>
                <c:pt idx="150">
                  <c:v>3924</c:v>
                </c:pt>
                <c:pt idx="151">
                  <c:v>3941.6</c:v>
                </c:pt>
                <c:pt idx="152">
                  <c:v>3962.9</c:v>
                </c:pt>
                <c:pt idx="153">
                  <c:v>3962.3</c:v>
                </c:pt>
                <c:pt idx="154">
                  <c:v>3945.4</c:v>
                </c:pt>
                <c:pt idx="155">
                  <c:v>3968.2</c:v>
                </c:pt>
                <c:pt idx="156">
                  <c:v>3977.9</c:v>
                </c:pt>
                <c:pt idx="157">
                  <c:v>3981</c:v>
                </c:pt>
                <c:pt idx="158">
                  <c:v>3992.4</c:v>
                </c:pt>
                <c:pt idx="159">
                  <c:v>4014.4</c:v>
                </c:pt>
                <c:pt idx="160">
                  <c:v>4018.4</c:v>
                </c:pt>
                <c:pt idx="161">
                  <c:v>4023.4</c:v>
                </c:pt>
                <c:pt idx="162">
                  <c:v>4033.4</c:v>
                </c:pt>
                <c:pt idx="163">
                  <c:v>4039.7</c:v>
                </c:pt>
                <c:pt idx="164">
                  <c:v>4052.8</c:v>
                </c:pt>
                <c:pt idx="165">
                  <c:v>4070.5</c:v>
                </c:pt>
                <c:pt idx="166">
                  <c:v>4082.3</c:v>
                </c:pt>
                <c:pt idx="167">
                  <c:v>4087.5</c:v>
                </c:pt>
                <c:pt idx="168">
                  <c:v>4089.8</c:v>
                </c:pt>
                <c:pt idx="169">
                  <c:v>4104.1000000000004</c:v>
                </c:pt>
                <c:pt idx="170">
                  <c:v>4114.3</c:v>
                </c:pt>
                <c:pt idx="171">
                  <c:v>4135</c:v>
                </c:pt>
                <c:pt idx="172">
                  <c:v>4152.3999999999996</c:v>
                </c:pt>
                <c:pt idx="173">
                  <c:v>4160.6000000000004</c:v>
                </c:pt>
                <c:pt idx="174">
                  <c:v>4167.8999999999996</c:v>
                </c:pt>
                <c:pt idx="175">
                  <c:v>4187.5</c:v>
                </c:pt>
                <c:pt idx="176">
                  <c:v>4195.7</c:v>
                </c:pt>
                <c:pt idx="177">
                  <c:v>4201.6000000000004</c:v>
                </c:pt>
                <c:pt idx="178">
                  <c:v>4218.3</c:v>
                </c:pt>
                <c:pt idx="179">
                  <c:v>4228.5</c:v>
                </c:pt>
                <c:pt idx="180">
                  <c:v>4235.8</c:v>
                </c:pt>
                <c:pt idx="181">
                  <c:v>4242.8999999999996</c:v>
                </c:pt>
                <c:pt idx="182">
                  <c:v>4250</c:v>
                </c:pt>
                <c:pt idx="183">
                  <c:v>4256.3999999999996</c:v>
                </c:pt>
                <c:pt idx="184">
                  <c:v>4271.3</c:v>
                </c:pt>
                <c:pt idx="185">
                  <c:v>4288.3</c:v>
                </c:pt>
                <c:pt idx="186">
                  <c:v>4298.7</c:v>
                </c:pt>
                <c:pt idx="187">
                  <c:v>4303.8999999999996</c:v>
                </c:pt>
                <c:pt idx="188">
                  <c:v>4309.8</c:v>
                </c:pt>
                <c:pt idx="189">
                  <c:v>4325.3999999999996</c:v>
                </c:pt>
                <c:pt idx="190">
                  <c:v>4336.5</c:v>
                </c:pt>
                <c:pt idx="191">
                  <c:v>4344.1000000000004</c:v>
                </c:pt>
                <c:pt idx="192">
                  <c:v>4346</c:v>
                </c:pt>
                <c:pt idx="193">
                  <c:v>4350.3</c:v>
                </c:pt>
                <c:pt idx="194">
                  <c:v>4361.3</c:v>
                </c:pt>
                <c:pt idx="195">
                  <c:v>4369.8999999999996</c:v>
                </c:pt>
                <c:pt idx="196">
                  <c:v>4359.3</c:v>
                </c:pt>
                <c:pt idx="197">
                  <c:v>4368</c:v>
                </c:pt>
                <c:pt idx="198">
                  <c:v>4389.3</c:v>
                </c:pt>
                <c:pt idx="199">
                  <c:v>4396.8</c:v>
                </c:pt>
                <c:pt idx="200">
                  <c:v>4399.3999999999996</c:v>
                </c:pt>
                <c:pt idx="201">
                  <c:v>4400.7</c:v>
                </c:pt>
                <c:pt idx="202">
                  <c:v>4403.3</c:v>
                </c:pt>
                <c:pt idx="203">
                  <c:v>4419.3999999999996</c:v>
                </c:pt>
                <c:pt idx="204">
                  <c:v>4432.3999999999996</c:v>
                </c:pt>
                <c:pt idx="205">
                  <c:v>4441.3999999999996</c:v>
                </c:pt>
                <c:pt idx="206">
                  <c:v>4442.6000000000004</c:v>
                </c:pt>
                <c:pt idx="207">
                  <c:v>4446.3999999999996</c:v>
                </c:pt>
                <c:pt idx="208">
                  <c:v>4458.3</c:v>
                </c:pt>
                <c:pt idx="209">
                  <c:v>4466.5</c:v>
                </c:pt>
                <c:pt idx="210">
                  <c:v>4473</c:v>
                </c:pt>
                <c:pt idx="211">
                  <c:v>4478</c:v>
                </c:pt>
                <c:pt idx="212">
                  <c:v>4484.2</c:v>
                </c:pt>
                <c:pt idx="213">
                  <c:v>4495.8999999999996</c:v>
                </c:pt>
                <c:pt idx="214">
                  <c:v>4500.7</c:v>
                </c:pt>
                <c:pt idx="215">
                  <c:v>4513.8999999999996</c:v>
                </c:pt>
                <c:pt idx="216">
                  <c:v>4512.1000000000004</c:v>
                </c:pt>
                <c:pt idx="217">
                  <c:v>4531</c:v>
                </c:pt>
                <c:pt idx="218">
                  <c:v>4540.3</c:v>
                </c:pt>
                <c:pt idx="219">
                  <c:v>4544.8</c:v>
                </c:pt>
                <c:pt idx="220">
                  <c:v>4548.8999999999996</c:v>
                </c:pt>
                <c:pt idx="221">
                  <c:v>4565.1000000000004</c:v>
                </c:pt>
                <c:pt idx="222">
                  <c:v>4549.8</c:v>
                </c:pt>
                <c:pt idx="223">
                  <c:v>4560.8999999999996</c:v>
                </c:pt>
                <c:pt idx="224">
                  <c:v>4576.7</c:v>
                </c:pt>
                <c:pt idx="225">
                  <c:v>4595.3</c:v>
                </c:pt>
                <c:pt idx="226">
                  <c:v>4604</c:v>
                </c:pt>
                <c:pt idx="227">
                  <c:v>4610.8999999999996</c:v>
                </c:pt>
                <c:pt idx="228">
                  <c:v>4622.2</c:v>
                </c:pt>
                <c:pt idx="229">
                  <c:v>4633.8</c:v>
                </c:pt>
                <c:pt idx="230">
                  <c:v>4644.5</c:v>
                </c:pt>
                <c:pt idx="231">
                  <c:v>4657.6000000000004</c:v>
                </c:pt>
                <c:pt idx="232">
                  <c:v>4666.3999999999996</c:v>
                </c:pt>
                <c:pt idx="233">
                  <c:v>4672.8</c:v>
                </c:pt>
                <c:pt idx="234">
                  <c:v>4643</c:v>
                </c:pt>
                <c:pt idx="235">
                  <c:v>4658.6000000000004</c:v>
                </c:pt>
                <c:pt idx="236">
                  <c:v>4676.1000000000004</c:v>
                </c:pt>
                <c:pt idx="237">
                  <c:v>4673.3</c:v>
                </c:pt>
                <c:pt idx="238">
                  <c:v>4693</c:v>
                </c:pt>
                <c:pt idx="239">
                  <c:v>4696.7</c:v>
                </c:pt>
                <c:pt idx="240">
                  <c:v>4716.2</c:v>
                </c:pt>
                <c:pt idx="241">
                  <c:v>4717.6000000000004</c:v>
                </c:pt>
                <c:pt idx="242">
                  <c:v>4656.5</c:v>
                </c:pt>
                <c:pt idx="243">
                  <c:v>3757.1</c:v>
                </c:pt>
                <c:pt idx="244">
                  <c:v>3805</c:v>
                </c:pt>
                <c:pt idx="245">
                  <c:v>3879.3</c:v>
                </c:pt>
                <c:pt idx="246">
                  <c:v>3934.7</c:v>
                </c:pt>
                <c:pt idx="247">
                  <c:v>4021.3</c:v>
                </c:pt>
                <c:pt idx="248">
                  <c:v>4076.2</c:v>
                </c:pt>
                <c:pt idx="249">
                  <c:v>4120.7</c:v>
                </c:pt>
                <c:pt idx="250">
                  <c:v>4124.3</c:v>
                </c:pt>
                <c:pt idx="251">
                  <c:v>4125.5</c:v>
                </c:pt>
                <c:pt idx="252">
                  <c:v>4125.6000000000004</c:v>
                </c:pt>
                <c:pt idx="253">
                  <c:v>4133.8</c:v>
                </c:pt>
                <c:pt idx="254">
                  <c:v>4161.3</c:v>
                </c:pt>
                <c:pt idx="255">
                  <c:v>4181</c:v>
                </c:pt>
                <c:pt idx="256">
                  <c:v>4200</c:v>
                </c:pt>
                <c:pt idx="257">
                  <c:v>4229.3</c:v>
                </c:pt>
                <c:pt idx="258">
                  <c:v>4253.8999999999996</c:v>
                </c:pt>
                <c:pt idx="259">
                  <c:v>4277.2</c:v>
                </c:pt>
                <c:pt idx="260">
                  <c:v>4307.1000000000004</c:v>
                </c:pt>
                <c:pt idx="261">
                  <c:v>4384.8999999999996</c:v>
                </c:pt>
                <c:pt idx="262">
                  <c:v>4403.7</c:v>
                </c:pt>
                <c:pt idx="263">
                  <c:v>4438.3</c:v>
                </c:pt>
                <c:pt idx="264">
                  <c:v>4445.1000000000004</c:v>
                </c:pt>
                <c:pt idx="265">
                  <c:v>4480.3</c:v>
                </c:pt>
                <c:pt idx="266">
                  <c:v>4496.8999999999996</c:v>
                </c:pt>
                <c:pt idx="267">
                  <c:v>4521.8</c:v>
                </c:pt>
                <c:pt idx="268">
                  <c:v>4544.3</c:v>
                </c:pt>
                <c:pt idx="269">
                  <c:v>4570.2</c:v>
                </c:pt>
                <c:pt idx="270">
                  <c:v>4603.1000000000004</c:v>
                </c:pt>
                <c:pt idx="271">
                  <c:v>4617.3</c:v>
                </c:pt>
                <c:pt idx="272">
                  <c:v>4614.1000000000004</c:v>
                </c:pt>
                <c:pt idx="273">
                  <c:v>4629.1000000000004</c:v>
                </c:pt>
                <c:pt idx="274">
                  <c:v>4634.3999999999996</c:v>
                </c:pt>
                <c:pt idx="275">
                  <c:v>4640.3</c:v>
                </c:pt>
                <c:pt idx="276">
                  <c:v>4660.6000000000004</c:v>
                </c:pt>
                <c:pt idx="277">
                  <c:v>4670.6000000000004</c:v>
                </c:pt>
                <c:pt idx="278">
                  <c:v>4676</c:v>
                </c:pt>
                <c:pt idx="279">
                  <c:v>4651.5</c:v>
                </c:pt>
                <c:pt idx="280">
                  <c:v>4672.6000000000004</c:v>
                </c:pt>
                <c:pt idx="281">
                  <c:v>4691.7</c:v>
                </c:pt>
                <c:pt idx="282">
                  <c:v>4691.3999999999996</c:v>
                </c:pt>
                <c:pt idx="283">
                  <c:v>4696.8999999999996</c:v>
                </c:pt>
                <c:pt idx="284">
                  <c:v>4694.7</c:v>
                </c:pt>
                <c:pt idx="285">
                  <c:v>4689.5</c:v>
                </c:pt>
                <c:pt idx="286">
                  <c:v>4696.3</c:v>
                </c:pt>
                <c:pt idx="287">
                  <c:v>4717.3999999999996</c:v>
                </c:pt>
                <c:pt idx="288">
                  <c:v>4742.8</c:v>
                </c:pt>
                <c:pt idx="289">
                  <c:v>4753.7</c:v>
                </c:pt>
                <c:pt idx="290">
                  <c:v>4766.8999999999996</c:v>
                </c:pt>
                <c:pt idx="291">
                  <c:v>4781.7</c:v>
                </c:pt>
                <c:pt idx="292">
                  <c:v>4790.6000000000004</c:v>
                </c:pt>
                <c:pt idx="293">
                  <c:v>4787.7</c:v>
                </c:pt>
                <c:pt idx="294">
                  <c:v>4793.6000000000004</c:v>
                </c:pt>
                <c:pt idx="295">
                  <c:v>4803.3999999999996</c:v>
                </c:pt>
                <c:pt idx="296">
                  <c:v>4810.5</c:v>
                </c:pt>
                <c:pt idx="297">
                  <c:v>4805.5</c:v>
                </c:pt>
                <c:pt idx="298">
                  <c:v>4812</c:v>
                </c:pt>
                <c:pt idx="299">
                  <c:v>4846.3999999999996</c:v>
                </c:pt>
                <c:pt idx="300">
                  <c:v>4846.1000000000004</c:v>
                </c:pt>
                <c:pt idx="301">
                  <c:v>4845.3</c:v>
                </c:pt>
                <c:pt idx="302">
                  <c:v>4844.2</c:v>
                </c:pt>
                <c:pt idx="303">
                  <c:v>4846.3999999999996</c:v>
                </c:pt>
                <c:pt idx="304">
                  <c:v>4850.8</c:v>
                </c:pt>
                <c:pt idx="305">
                  <c:v>4848.5</c:v>
                </c:pt>
                <c:pt idx="306">
                  <c:v>4889.2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1C7-4640-AFF1-4B4F35E50D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1160264"/>
        <c:axId val="561164200"/>
      </c:lineChart>
      <c:dateAx>
        <c:axId val="56116026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Offset val="100"/>
        <c:baseTimeUnit val="months"/>
        <c:majorUnit val="60"/>
        <c:majorTimeUnit val="months"/>
      </c:dateAx>
      <c:valAx>
        <c:axId val="561164200"/>
        <c:scaling>
          <c:orientation val="minMax"/>
          <c:min val="3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549175009791452E-2"/>
          <c:y val="6.222885432563359E-2"/>
          <c:w val="0.88814872610767281"/>
          <c:h val="0.7924322271855508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635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Sheet1!$A$2:$A$308</c:f>
              <c:numCache>
                <c:formatCode>mmm\-yy</c:formatCode>
                <c:ptCount val="307"/>
                <c:pt idx="0">
                  <c:v>36526</c:v>
                </c:pt>
                <c:pt idx="1">
                  <c:v>36557</c:v>
                </c:pt>
                <c:pt idx="2">
                  <c:v>36586</c:v>
                </c:pt>
                <c:pt idx="3">
                  <c:v>36617</c:v>
                </c:pt>
                <c:pt idx="4">
                  <c:v>36647</c:v>
                </c:pt>
                <c:pt idx="5">
                  <c:v>36678</c:v>
                </c:pt>
                <c:pt idx="6">
                  <c:v>36708</c:v>
                </c:pt>
                <c:pt idx="7">
                  <c:v>36739</c:v>
                </c:pt>
                <c:pt idx="8">
                  <c:v>36770</c:v>
                </c:pt>
                <c:pt idx="9">
                  <c:v>36800</c:v>
                </c:pt>
                <c:pt idx="10">
                  <c:v>36831</c:v>
                </c:pt>
                <c:pt idx="11">
                  <c:v>36861</c:v>
                </c:pt>
                <c:pt idx="12">
                  <c:v>36892</c:v>
                </c:pt>
                <c:pt idx="13">
                  <c:v>36923</c:v>
                </c:pt>
                <c:pt idx="14">
                  <c:v>36951</c:v>
                </c:pt>
                <c:pt idx="15">
                  <c:v>36982</c:v>
                </c:pt>
                <c:pt idx="16">
                  <c:v>37012</c:v>
                </c:pt>
                <c:pt idx="17">
                  <c:v>37043</c:v>
                </c:pt>
                <c:pt idx="18">
                  <c:v>37073</c:v>
                </c:pt>
                <c:pt idx="19">
                  <c:v>37104</c:v>
                </c:pt>
                <c:pt idx="20">
                  <c:v>37135</c:v>
                </c:pt>
                <c:pt idx="21">
                  <c:v>37165</c:v>
                </c:pt>
                <c:pt idx="22">
                  <c:v>37196</c:v>
                </c:pt>
                <c:pt idx="23">
                  <c:v>37226</c:v>
                </c:pt>
                <c:pt idx="24">
                  <c:v>37257</c:v>
                </c:pt>
                <c:pt idx="25">
                  <c:v>37288</c:v>
                </c:pt>
                <c:pt idx="26">
                  <c:v>37316</c:v>
                </c:pt>
                <c:pt idx="27">
                  <c:v>37347</c:v>
                </c:pt>
                <c:pt idx="28">
                  <c:v>37377</c:v>
                </c:pt>
                <c:pt idx="29">
                  <c:v>37408</c:v>
                </c:pt>
                <c:pt idx="30">
                  <c:v>37438</c:v>
                </c:pt>
                <c:pt idx="31">
                  <c:v>37469</c:v>
                </c:pt>
                <c:pt idx="32">
                  <c:v>37500</c:v>
                </c:pt>
                <c:pt idx="33">
                  <c:v>37530</c:v>
                </c:pt>
                <c:pt idx="34">
                  <c:v>37561</c:v>
                </c:pt>
                <c:pt idx="35">
                  <c:v>37591</c:v>
                </c:pt>
                <c:pt idx="36">
                  <c:v>37622</c:v>
                </c:pt>
                <c:pt idx="37">
                  <c:v>37653</c:v>
                </c:pt>
                <c:pt idx="38">
                  <c:v>37681</c:v>
                </c:pt>
                <c:pt idx="39">
                  <c:v>37712</c:v>
                </c:pt>
                <c:pt idx="40">
                  <c:v>37742</c:v>
                </c:pt>
                <c:pt idx="41">
                  <c:v>37773</c:v>
                </c:pt>
                <c:pt idx="42">
                  <c:v>37803</c:v>
                </c:pt>
                <c:pt idx="43">
                  <c:v>37834</c:v>
                </c:pt>
                <c:pt idx="44">
                  <c:v>37865</c:v>
                </c:pt>
                <c:pt idx="45">
                  <c:v>37895</c:v>
                </c:pt>
                <c:pt idx="46">
                  <c:v>37926</c:v>
                </c:pt>
                <c:pt idx="47">
                  <c:v>37956</c:v>
                </c:pt>
                <c:pt idx="48">
                  <c:v>37987</c:v>
                </c:pt>
                <c:pt idx="49">
                  <c:v>38018</c:v>
                </c:pt>
                <c:pt idx="50">
                  <c:v>38047</c:v>
                </c:pt>
                <c:pt idx="51">
                  <c:v>38078</c:v>
                </c:pt>
                <c:pt idx="52">
                  <c:v>38108</c:v>
                </c:pt>
                <c:pt idx="53">
                  <c:v>38139</c:v>
                </c:pt>
                <c:pt idx="54">
                  <c:v>38169</c:v>
                </c:pt>
                <c:pt idx="55">
                  <c:v>38200</c:v>
                </c:pt>
                <c:pt idx="56">
                  <c:v>38231</c:v>
                </c:pt>
                <c:pt idx="57">
                  <c:v>38261</c:v>
                </c:pt>
                <c:pt idx="58">
                  <c:v>38292</c:v>
                </c:pt>
                <c:pt idx="59">
                  <c:v>38322</c:v>
                </c:pt>
                <c:pt idx="60">
                  <c:v>38353</c:v>
                </c:pt>
                <c:pt idx="61">
                  <c:v>38384</c:v>
                </c:pt>
                <c:pt idx="62">
                  <c:v>38412</c:v>
                </c:pt>
                <c:pt idx="63">
                  <c:v>38443</c:v>
                </c:pt>
                <c:pt idx="64">
                  <c:v>38473</c:v>
                </c:pt>
                <c:pt idx="65">
                  <c:v>38504</c:v>
                </c:pt>
                <c:pt idx="66">
                  <c:v>38534</c:v>
                </c:pt>
                <c:pt idx="67">
                  <c:v>38565</c:v>
                </c:pt>
                <c:pt idx="68">
                  <c:v>38596</c:v>
                </c:pt>
                <c:pt idx="69">
                  <c:v>38626</c:v>
                </c:pt>
                <c:pt idx="70">
                  <c:v>38657</c:v>
                </c:pt>
                <c:pt idx="71">
                  <c:v>38687</c:v>
                </c:pt>
                <c:pt idx="72">
                  <c:v>38718</c:v>
                </c:pt>
                <c:pt idx="73">
                  <c:v>38749</c:v>
                </c:pt>
                <c:pt idx="74">
                  <c:v>38777</c:v>
                </c:pt>
                <c:pt idx="75">
                  <c:v>38808</c:v>
                </c:pt>
                <c:pt idx="76">
                  <c:v>38838</c:v>
                </c:pt>
                <c:pt idx="77">
                  <c:v>38869</c:v>
                </c:pt>
                <c:pt idx="78">
                  <c:v>38899</c:v>
                </c:pt>
                <c:pt idx="79">
                  <c:v>38930</c:v>
                </c:pt>
                <c:pt idx="80">
                  <c:v>38961</c:v>
                </c:pt>
                <c:pt idx="81">
                  <c:v>38991</c:v>
                </c:pt>
                <c:pt idx="82">
                  <c:v>39022</c:v>
                </c:pt>
                <c:pt idx="83">
                  <c:v>39052</c:v>
                </c:pt>
                <c:pt idx="84">
                  <c:v>39083</c:v>
                </c:pt>
                <c:pt idx="85">
                  <c:v>39114</c:v>
                </c:pt>
                <c:pt idx="86">
                  <c:v>39142</c:v>
                </c:pt>
                <c:pt idx="87">
                  <c:v>39173</c:v>
                </c:pt>
                <c:pt idx="88">
                  <c:v>39203</c:v>
                </c:pt>
                <c:pt idx="89">
                  <c:v>39234</c:v>
                </c:pt>
                <c:pt idx="90">
                  <c:v>39264</c:v>
                </c:pt>
                <c:pt idx="91">
                  <c:v>39295</c:v>
                </c:pt>
                <c:pt idx="92">
                  <c:v>39326</c:v>
                </c:pt>
                <c:pt idx="93">
                  <c:v>39356</c:v>
                </c:pt>
                <c:pt idx="94">
                  <c:v>39387</c:v>
                </c:pt>
                <c:pt idx="95">
                  <c:v>39417</c:v>
                </c:pt>
                <c:pt idx="96">
                  <c:v>39448</c:v>
                </c:pt>
                <c:pt idx="97">
                  <c:v>39479</c:v>
                </c:pt>
                <c:pt idx="98">
                  <c:v>39508</c:v>
                </c:pt>
                <c:pt idx="99">
                  <c:v>39539</c:v>
                </c:pt>
                <c:pt idx="100">
                  <c:v>39569</c:v>
                </c:pt>
                <c:pt idx="101">
                  <c:v>39600</c:v>
                </c:pt>
                <c:pt idx="102">
                  <c:v>39630</c:v>
                </c:pt>
                <c:pt idx="103">
                  <c:v>39661</c:v>
                </c:pt>
                <c:pt idx="104">
                  <c:v>39692</c:v>
                </c:pt>
                <c:pt idx="105">
                  <c:v>39722</c:v>
                </c:pt>
                <c:pt idx="106">
                  <c:v>39753</c:v>
                </c:pt>
                <c:pt idx="107">
                  <c:v>39783</c:v>
                </c:pt>
                <c:pt idx="108">
                  <c:v>39814</c:v>
                </c:pt>
                <c:pt idx="109">
                  <c:v>39845</c:v>
                </c:pt>
                <c:pt idx="110">
                  <c:v>39873</c:v>
                </c:pt>
                <c:pt idx="111">
                  <c:v>39904</c:v>
                </c:pt>
                <c:pt idx="112">
                  <c:v>39934</c:v>
                </c:pt>
                <c:pt idx="113">
                  <c:v>39965</c:v>
                </c:pt>
                <c:pt idx="114">
                  <c:v>39995</c:v>
                </c:pt>
                <c:pt idx="115">
                  <c:v>40026</c:v>
                </c:pt>
                <c:pt idx="116">
                  <c:v>40057</c:v>
                </c:pt>
                <c:pt idx="117">
                  <c:v>40087</c:v>
                </c:pt>
                <c:pt idx="118">
                  <c:v>40118</c:v>
                </c:pt>
                <c:pt idx="119">
                  <c:v>40148</c:v>
                </c:pt>
                <c:pt idx="120">
                  <c:v>40179</c:v>
                </c:pt>
                <c:pt idx="121">
                  <c:v>40210</c:v>
                </c:pt>
                <c:pt idx="122">
                  <c:v>40238</c:v>
                </c:pt>
                <c:pt idx="123">
                  <c:v>40269</c:v>
                </c:pt>
                <c:pt idx="124">
                  <c:v>40299</c:v>
                </c:pt>
                <c:pt idx="125">
                  <c:v>40330</c:v>
                </c:pt>
                <c:pt idx="126">
                  <c:v>40360</c:v>
                </c:pt>
                <c:pt idx="127">
                  <c:v>40391</c:v>
                </c:pt>
                <c:pt idx="128">
                  <c:v>40422</c:v>
                </c:pt>
                <c:pt idx="129">
                  <c:v>40452</c:v>
                </c:pt>
                <c:pt idx="130">
                  <c:v>40483</c:v>
                </c:pt>
                <c:pt idx="131">
                  <c:v>40513</c:v>
                </c:pt>
                <c:pt idx="132">
                  <c:v>40544</c:v>
                </c:pt>
                <c:pt idx="133">
                  <c:v>40575</c:v>
                </c:pt>
                <c:pt idx="134">
                  <c:v>40603</c:v>
                </c:pt>
                <c:pt idx="135">
                  <c:v>40634</c:v>
                </c:pt>
                <c:pt idx="136">
                  <c:v>40664</c:v>
                </c:pt>
                <c:pt idx="137">
                  <c:v>40695</c:v>
                </c:pt>
                <c:pt idx="138">
                  <c:v>40725</c:v>
                </c:pt>
                <c:pt idx="139">
                  <c:v>40756</c:v>
                </c:pt>
                <c:pt idx="140">
                  <c:v>40787</c:v>
                </c:pt>
                <c:pt idx="141">
                  <c:v>40817</c:v>
                </c:pt>
                <c:pt idx="142">
                  <c:v>40848</c:v>
                </c:pt>
                <c:pt idx="143">
                  <c:v>40878</c:v>
                </c:pt>
                <c:pt idx="144">
                  <c:v>40909</c:v>
                </c:pt>
                <c:pt idx="145">
                  <c:v>40940</c:v>
                </c:pt>
                <c:pt idx="146">
                  <c:v>40969</c:v>
                </c:pt>
                <c:pt idx="147">
                  <c:v>41000</c:v>
                </c:pt>
                <c:pt idx="148">
                  <c:v>41030</c:v>
                </c:pt>
                <c:pt idx="149">
                  <c:v>41061</c:v>
                </c:pt>
                <c:pt idx="150">
                  <c:v>41091</c:v>
                </c:pt>
                <c:pt idx="151">
                  <c:v>41122</c:v>
                </c:pt>
                <c:pt idx="152">
                  <c:v>41153</c:v>
                </c:pt>
                <c:pt idx="153">
                  <c:v>41183</c:v>
                </c:pt>
                <c:pt idx="154">
                  <c:v>41214</c:v>
                </c:pt>
                <c:pt idx="155">
                  <c:v>41244</c:v>
                </c:pt>
                <c:pt idx="156">
                  <c:v>41275</c:v>
                </c:pt>
                <c:pt idx="157">
                  <c:v>41306</c:v>
                </c:pt>
                <c:pt idx="158">
                  <c:v>41334</c:v>
                </c:pt>
                <c:pt idx="159">
                  <c:v>41365</c:v>
                </c:pt>
                <c:pt idx="160">
                  <c:v>41395</c:v>
                </c:pt>
                <c:pt idx="161">
                  <c:v>41426</c:v>
                </c:pt>
                <c:pt idx="162">
                  <c:v>41456</c:v>
                </c:pt>
                <c:pt idx="163">
                  <c:v>41487</c:v>
                </c:pt>
                <c:pt idx="164">
                  <c:v>41518</c:v>
                </c:pt>
                <c:pt idx="165">
                  <c:v>41548</c:v>
                </c:pt>
                <c:pt idx="166">
                  <c:v>41579</c:v>
                </c:pt>
                <c:pt idx="167">
                  <c:v>41609</c:v>
                </c:pt>
                <c:pt idx="168">
                  <c:v>41640</c:v>
                </c:pt>
                <c:pt idx="169">
                  <c:v>41671</c:v>
                </c:pt>
                <c:pt idx="170">
                  <c:v>41699</c:v>
                </c:pt>
                <c:pt idx="171">
                  <c:v>41730</c:v>
                </c:pt>
                <c:pt idx="172">
                  <c:v>41760</c:v>
                </c:pt>
                <c:pt idx="173">
                  <c:v>41791</c:v>
                </c:pt>
                <c:pt idx="174">
                  <c:v>41821</c:v>
                </c:pt>
                <c:pt idx="175">
                  <c:v>41852</c:v>
                </c:pt>
                <c:pt idx="176">
                  <c:v>41883</c:v>
                </c:pt>
                <c:pt idx="177">
                  <c:v>41913</c:v>
                </c:pt>
                <c:pt idx="178">
                  <c:v>41944</c:v>
                </c:pt>
                <c:pt idx="179">
                  <c:v>41974</c:v>
                </c:pt>
                <c:pt idx="180">
                  <c:v>42005</c:v>
                </c:pt>
                <c:pt idx="181">
                  <c:v>42036</c:v>
                </c:pt>
                <c:pt idx="182">
                  <c:v>42064</c:v>
                </c:pt>
                <c:pt idx="183">
                  <c:v>42095</c:v>
                </c:pt>
                <c:pt idx="184">
                  <c:v>42125</c:v>
                </c:pt>
                <c:pt idx="185">
                  <c:v>42156</c:v>
                </c:pt>
                <c:pt idx="186">
                  <c:v>42186</c:v>
                </c:pt>
                <c:pt idx="187">
                  <c:v>42217</c:v>
                </c:pt>
                <c:pt idx="188">
                  <c:v>42248</c:v>
                </c:pt>
                <c:pt idx="189">
                  <c:v>42278</c:v>
                </c:pt>
                <c:pt idx="190">
                  <c:v>42309</c:v>
                </c:pt>
                <c:pt idx="191">
                  <c:v>42339</c:v>
                </c:pt>
                <c:pt idx="192">
                  <c:v>42370</c:v>
                </c:pt>
                <c:pt idx="193">
                  <c:v>42401</c:v>
                </c:pt>
                <c:pt idx="194">
                  <c:v>42430</c:v>
                </c:pt>
                <c:pt idx="195">
                  <c:v>42461</c:v>
                </c:pt>
                <c:pt idx="196">
                  <c:v>42491</c:v>
                </c:pt>
                <c:pt idx="197">
                  <c:v>42522</c:v>
                </c:pt>
                <c:pt idx="198">
                  <c:v>42552</c:v>
                </c:pt>
                <c:pt idx="199">
                  <c:v>42583</c:v>
                </c:pt>
                <c:pt idx="200">
                  <c:v>42614</c:v>
                </c:pt>
                <c:pt idx="201">
                  <c:v>42644</c:v>
                </c:pt>
                <c:pt idx="202">
                  <c:v>42675</c:v>
                </c:pt>
                <c:pt idx="203">
                  <c:v>42705</c:v>
                </c:pt>
                <c:pt idx="204">
                  <c:v>42736</c:v>
                </c:pt>
                <c:pt idx="205">
                  <c:v>42767</c:v>
                </c:pt>
                <c:pt idx="206">
                  <c:v>42795</c:v>
                </c:pt>
                <c:pt idx="207">
                  <c:v>42826</c:v>
                </c:pt>
                <c:pt idx="208">
                  <c:v>42856</c:v>
                </c:pt>
                <c:pt idx="209">
                  <c:v>42887</c:v>
                </c:pt>
                <c:pt idx="210">
                  <c:v>42917</c:v>
                </c:pt>
                <c:pt idx="211">
                  <c:v>42948</c:v>
                </c:pt>
                <c:pt idx="212">
                  <c:v>42979</c:v>
                </c:pt>
                <c:pt idx="213">
                  <c:v>43009</c:v>
                </c:pt>
                <c:pt idx="214">
                  <c:v>43040</c:v>
                </c:pt>
                <c:pt idx="215">
                  <c:v>43070</c:v>
                </c:pt>
                <c:pt idx="216">
                  <c:v>43101</c:v>
                </c:pt>
                <c:pt idx="217">
                  <c:v>43132</c:v>
                </c:pt>
                <c:pt idx="218">
                  <c:v>43160</c:v>
                </c:pt>
                <c:pt idx="219">
                  <c:v>43191</c:v>
                </c:pt>
                <c:pt idx="220">
                  <c:v>43221</c:v>
                </c:pt>
                <c:pt idx="221">
                  <c:v>43252</c:v>
                </c:pt>
                <c:pt idx="222">
                  <c:v>43282</c:v>
                </c:pt>
                <c:pt idx="223">
                  <c:v>43313</c:v>
                </c:pt>
                <c:pt idx="224">
                  <c:v>43344</c:v>
                </c:pt>
                <c:pt idx="225">
                  <c:v>43374</c:v>
                </c:pt>
                <c:pt idx="226">
                  <c:v>43405</c:v>
                </c:pt>
                <c:pt idx="227">
                  <c:v>43435</c:v>
                </c:pt>
                <c:pt idx="228">
                  <c:v>43466</c:v>
                </c:pt>
                <c:pt idx="229">
                  <c:v>43497</c:v>
                </c:pt>
                <c:pt idx="230">
                  <c:v>43525</c:v>
                </c:pt>
                <c:pt idx="231">
                  <c:v>43556</c:v>
                </c:pt>
                <c:pt idx="232">
                  <c:v>43586</c:v>
                </c:pt>
                <c:pt idx="233">
                  <c:v>43617</c:v>
                </c:pt>
                <c:pt idx="234">
                  <c:v>43647</c:v>
                </c:pt>
                <c:pt idx="235">
                  <c:v>43678</c:v>
                </c:pt>
                <c:pt idx="236">
                  <c:v>43709</c:v>
                </c:pt>
                <c:pt idx="237">
                  <c:v>43739</c:v>
                </c:pt>
                <c:pt idx="238">
                  <c:v>43770</c:v>
                </c:pt>
                <c:pt idx="239">
                  <c:v>43800</c:v>
                </c:pt>
                <c:pt idx="240">
                  <c:v>43831</c:v>
                </c:pt>
                <c:pt idx="241">
                  <c:v>43862</c:v>
                </c:pt>
                <c:pt idx="242">
                  <c:v>43891</c:v>
                </c:pt>
                <c:pt idx="243">
                  <c:v>43922</c:v>
                </c:pt>
                <c:pt idx="244">
                  <c:v>43952</c:v>
                </c:pt>
                <c:pt idx="245">
                  <c:v>43983</c:v>
                </c:pt>
                <c:pt idx="246">
                  <c:v>44013</c:v>
                </c:pt>
                <c:pt idx="247">
                  <c:v>44044</c:v>
                </c:pt>
                <c:pt idx="248">
                  <c:v>44075</c:v>
                </c:pt>
                <c:pt idx="249">
                  <c:v>44105</c:v>
                </c:pt>
                <c:pt idx="250">
                  <c:v>44136</c:v>
                </c:pt>
                <c:pt idx="251">
                  <c:v>44166</c:v>
                </c:pt>
                <c:pt idx="252">
                  <c:v>44197</c:v>
                </c:pt>
                <c:pt idx="253">
                  <c:v>44228</c:v>
                </c:pt>
                <c:pt idx="254">
                  <c:v>44256</c:v>
                </c:pt>
                <c:pt idx="255">
                  <c:v>44287</c:v>
                </c:pt>
                <c:pt idx="256">
                  <c:v>44317</c:v>
                </c:pt>
                <c:pt idx="257">
                  <c:v>44348</c:v>
                </c:pt>
                <c:pt idx="258">
                  <c:v>44378</c:v>
                </c:pt>
                <c:pt idx="259">
                  <c:v>44409</c:v>
                </c:pt>
                <c:pt idx="260">
                  <c:v>44440</c:v>
                </c:pt>
                <c:pt idx="261">
                  <c:v>44470</c:v>
                </c:pt>
                <c:pt idx="262">
                  <c:v>44501</c:v>
                </c:pt>
                <c:pt idx="263">
                  <c:v>44531</c:v>
                </c:pt>
                <c:pt idx="264">
                  <c:v>44562</c:v>
                </c:pt>
                <c:pt idx="265">
                  <c:v>44593</c:v>
                </c:pt>
                <c:pt idx="266">
                  <c:v>44621</c:v>
                </c:pt>
                <c:pt idx="267">
                  <c:v>44652</c:v>
                </c:pt>
                <c:pt idx="268">
                  <c:v>44682</c:v>
                </c:pt>
                <c:pt idx="269">
                  <c:v>44713</c:v>
                </c:pt>
                <c:pt idx="270">
                  <c:v>44743</c:v>
                </c:pt>
                <c:pt idx="271">
                  <c:v>44774</c:v>
                </c:pt>
                <c:pt idx="272">
                  <c:v>44805</c:v>
                </c:pt>
                <c:pt idx="273">
                  <c:v>44835</c:v>
                </c:pt>
                <c:pt idx="274">
                  <c:v>44866</c:v>
                </c:pt>
                <c:pt idx="275">
                  <c:v>44896</c:v>
                </c:pt>
                <c:pt idx="276">
                  <c:v>44927</c:v>
                </c:pt>
                <c:pt idx="277">
                  <c:v>44958</c:v>
                </c:pt>
                <c:pt idx="278">
                  <c:v>44986</c:v>
                </c:pt>
                <c:pt idx="279">
                  <c:v>45017</c:v>
                </c:pt>
                <c:pt idx="280">
                  <c:v>45047</c:v>
                </c:pt>
                <c:pt idx="281">
                  <c:v>45078</c:v>
                </c:pt>
                <c:pt idx="282">
                  <c:v>45108</c:v>
                </c:pt>
                <c:pt idx="283">
                  <c:v>45139</c:v>
                </c:pt>
                <c:pt idx="284">
                  <c:v>45170</c:v>
                </c:pt>
                <c:pt idx="285">
                  <c:v>45200</c:v>
                </c:pt>
                <c:pt idx="286">
                  <c:v>45231</c:v>
                </c:pt>
                <c:pt idx="287">
                  <c:v>45261</c:v>
                </c:pt>
                <c:pt idx="288">
                  <c:v>45292</c:v>
                </c:pt>
                <c:pt idx="289">
                  <c:v>45323</c:v>
                </c:pt>
                <c:pt idx="290">
                  <c:v>45352</c:v>
                </c:pt>
                <c:pt idx="291">
                  <c:v>45383</c:v>
                </c:pt>
                <c:pt idx="292">
                  <c:v>45413</c:v>
                </c:pt>
                <c:pt idx="293">
                  <c:v>45444</c:v>
                </c:pt>
                <c:pt idx="294">
                  <c:v>45474</c:v>
                </c:pt>
                <c:pt idx="295">
                  <c:v>45505</c:v>
                </c:pt>
                <c:pt idx="296">
                  <c:v>45536</c:v>
                </c:pt>
                <c:pt idx="297">
                  <c:v>45566</c:v>
                </c:pt>
                <c:pt idx="298">
                  <c:v>45597</c:v>
                </c:pt>
                <c:pt idx="299">
                  <c:v>45627</c:v>
                </c:pt>
                <c:pt idx="300">
                  <c:v>45658</c:v>
                </c:pt>
                <c:pt idx="301">
                  <c:v>45689</c:v>
                </c:pt>
                <c:pt idx="302">
                  <c:v>45717</c:v>
                </c:pt>
                <c:pt idx="303">
                  <c:v>45748</c:v>
                </c:pt>
                <c:pt idx="304">
                  <c:v>45778</c:v>
                </c:pt>
                <c:pt idx="305">
                  <c:v>45809</c:v>
                </c:pt>
                <c:pt idx="306">
                  <c:v>45839</c:v>
                </c:pt>
              </c:numCache>
            </c:numRef>
          </c:cat>
          <c:val>
            <c:numRef>
              <c:f>Sheet1!$B$2:$B$308</c:f>
              <c:numCache>
                <c:formatCode>General</c:formatCode>
                <c:ptCount val="307"/>
                <c:pt idx="0">
                  <c:v>1209.7</c:v>
                </c:pt>
                <c:pt idx="1">
                  <c:v>1211.9000000000001</c:v>
                </c:pt>
                <c:pt idx="2">
                  <c:v>1213.8</c:v>
                </c:pt>
                <c:pt idx="3">
                  <c:v>1222.5</c:v>
                </c:pt>
                <c:pt idx="4">
                  <c:v>1222.5</c:v>
                </c:pt>
                <c:pt idx="5">
                  <c:v>1219.8</c:v>
                </c:pt>
                <c:pt idx="6">
                  <c:v>1222.4000000000001</c:v>
                </c:pt>
                <c:pt idx="7">
                  <c:v>1222.2</c:v>
                </c:pt>
                <c:pt idx="8">
                  <c:v>1234.7</c:v>
                </c:pt>
                <c:pt idx="9">
                  <c:v>1231.5999999999999</c:v>
                </c:pt>
                <c:pt idx="10">
                  <c:v>1231.5</c:v>
                </c:pt>
                <c:pt idx="11">
                  <c:v>1234.3</c:v>
                </c:pt>
                <c:pt idx="12">
                  <c:v>1229.5</c:v>
                </c:pt>
                <c:pt idx="13">
                  <c:v>1229.4000000000001</c:v>
                </c:pt>
                <c:pt idx="14">
                  <c:v>1228.5999999999999</c:v>
                </c:pt>
                <c:pt idx="15">
                  <c:v>1220.4000000000001</c:v>
                </c:pt>
                <c:pt idx="16">
                  <c:v>1224.8</c:v>
                </c:pt>
                <c:pt idx="17">
                  <c:v>1225.4000000000001</c:v>
                </c:pt>
                <c:pt idx="18">
                  <c:v>1225.5</c:v>
                </c:pt>
                <c:pt idx="19">
                  <c:v>1227.4000000000001</c:v>
                </c:pt>
                <c:pt idx="20">
                  <c:v>1220</c:v>
                </c:pt>
                <c:pt idx="21">
                  <c:v>1220.3</c:v>
                </c:pt>
                <c:pt idx="22">
                  <c:v>1219.5999999999999</c:v>
                </c:pt>
                <c:pt idx="23">
                  <c:v>1221.5</c:v>
                </c:pt>
                <c:pt idx="24">
                  <c:v>1221.4000000000001</c:v>
                </c:pt>
                <c:pt idx="25">
                  <c:v>1221</c:v>
                </c:pt>
                <c:pt idx="26">
                  <c:v>1222.5999999999999</c:v>
                </c:pt>
                <c:pt idx="27">
                  <c:v>1222.2</c:v>
                </c:pt>
                <c:pt idx="28">
                  <c:v>1221.4000000000001</c:v>
                </c:pt>
                <c:pt idx="29">
                  <c:v>1220.3</c:v>
                </c:pt>
                <c:pt idx="30">
                  <c:v>1218.8</c:v>
                </c:pt>
                <c:pt idx="31">
                  <c:v>1220.0999999999999</c:v>
                </c:pt>
                <c:pt idx="32">
                  <c:v>1224.7</c:v>
                </c:pt>
                <c:pt idx="33">
                  <c:v>1224</c:v>
                </c:pt>
                <c:pt idx="34">
                  <c:v>1223.5999999999999</c:v>
                </c:pt>
                <c:pt idx="35">
                  <c:v>1223.2</c:v>
                </c:pt>
                <c:pt idx="36">
                  <c:v>1226.4000000000001</c:v>
                </c:pt>
                <c:pt idx="37">
                  <c:v>1226.3</c:v>
                </c:pt>
                <c:pt idx="38">
                  <c:v>1227.5</c:v>
                </c:pt>
                <c:pt idx="39">
                  <c:v>1226.0999999999999</c:v>
                </c:pt>
                <c:pt idx="40">
                  <c:v>1227.2</c:v>
                </c:pt>
                <c:pt idx="41">
                  <c:v>1227.0999999999999</c:v>
                </c:pt>
                <c:pt idx="42">
                  <c:v>1228.5</c:v>
                </c:pt>
                <c:pt idx="43">
                  <c:v>1229.0999999999999</c:v>
                </c:pt>
                <c:pt idx="44">
                  <c:v>1231.9000000000001</c:v>
                </c:pt>
                <c:pt idx="45">
                  <c:v>1232.7</c:v>
                </c:pt>
                <c:pt idx="46">
                  <c:v>1234.7</c:v>
                </c:pt>
                <c:pt idx="47">
                  <c:v>1233.7</c:v>
                </c:pt>
                <c:pt idx="48">
                  <c:v>1235.5999999999999</c:v>
                </c:pt>
                <c:pt idx="49">
                  <c:v>1239.9000000000001</c:v>
                </c:pt>
                <c:pt idx="50">
                  <c:v>1243.2</c:v>
                </c:pt>
                <c:pt idx="51">
                  <c:v>1237.2</c:v>
                </c:pt>
                <c:pt idx="52">
                  <c:v>1242.2</c:v>
                </c:pt>
                <c:pt idx="53">
                  <c:v>1245.5999999999999</c:v>
                </c:pt>
                <c:pt idx="54">
                  <c:v>1247.3</c:v>
                </c:pt>
                <c:pt idx="55">
                  <c:v>1249.2</c:v>
                </c:pt>
                <c:pt idx="56">
                  <c:v>1248.4000000000001</c:v>
                </c:pt>
                <c:pt idx="57">
                  <c:v>1248.9000000000001</c:v>
                </c:pt>
                <c:pt idx="58">
                  <c:v>1247.5999999999999</c:v>
                </c:pt>
                <c:pt idx="59">
                  <c:v>1250.5999999999999</c:v>
                </c:pt>
                <c:pt idx="60">
                  <c:v>1243.9000000000001</c:v>
                </c:pt>
                <c:pt idx="61">
                  <c:v>1243.5999999999999</c:v>
                </c:pt>
                <c:pt idx="62">
                  <c:v>1242.5999999999999</c:v>
                </c:pt>
                <c:pt idx="63">
                  <c:v>1248.4000000000001</c:v>
                </c:pt>
                <c:pt idx="64">
                  <c:v>1245.5999999999999</c:v>
                </c:pt>
                <c:pt idx="65">
                  <c:v>1246.5</c:v>
                </c:pt>
                <c:pt idx="66">
                  <c:v>1248.5999999999999</c:v>
                </c:pt>
                <c:pt idx="67">
                  <c:v>1249.5</c:v>
                </c:pt>
                <c:pt idx="68">
                  <c:v>1249.5</c:v>
                </c:pt>
                <c:pt idx="69">
                  <c:v>1243.5</c:v>
                </c:pt>
                <c:pt idx="70">
                  <c:v>1247.2</c:v>
                </c:pt>
                <c:pt idx="71">
                  <c:v>1252.2</c:v>
                </c:pt>
                <c:pt idx="72">
                  <c:v>1245.2</c:v>
                </c:pt>
                <c:pt idx="73">
                  <c:v>1245.5</c:v>
                </c:pt>
                <c:pt idx="74">
                  <c:v>1247.8</c:v>
                </c:pt>
                <c:pt idx="75">
                  <c:v>1245.8</c:v>
                </c:pt>
                <c:pt idx="76">
                  <c:v>1247.5999999999999</c:v>
                </c:pt>
                <c:pt idx="77">
                  <c:v>1249.0999999999999</c:v>
                </c:pt>
                <c:pt idx="78">
                  <c:v>1249.3</c:v>
                </c:pt>
                <c:pt idx="79">
                  <c:v>1250.8</c:v>
                </c:pt>
                <c:pt idx="80">
                  <c:v>1254.2</c:v>
                </c:pt>
                <c:pt idx="81">
                  <c:v>1257.5</c:v>
                </c:pt>
                <c:pt idx="82">
                  <c:v>1262.5</c:v>
                </c:pt>
                <c:pt idx="83">
                  <c:v>1264.9000000000001</c:v>
                </c:pt>
                <c:pt idx="84">
                  <c:v>1269.0999999999999</c:v>
                </c:pt>
                <c:pt idx="85">
                  <c:v>1268.2</c:v>
                </c:pt>
                <c:pt idx="86">
                  <c:v>1268.0999999999999</c:v>
                </c:pt>
                <c:pt idx="87">
                  <c:v>1267.7</c:v>
                </c:pt>
                <c:pt idx="88">
                  <c:v>1267.7</c:v>
                </c:pt>
                <c:pt idx="89">
                  <c:v>1268.3</c:v>
                </c:pt>
                <c:pt idx="90">
                  <c:v>1266</c:v>
                </c:pt>
                <c:pt idx="91">
                  <c:v>1266.8</c:v>
                </c:pt>
                <c:pt idx="92">
                  <c:v>1269.9000000000001</c:v>
                </c:pt>
                <c:pt idx="93">
                  <c:v>1269.9000000000001</c:v>
                </c:pt>
                <c:pt idx="94">
                  <c:v>1272.9000000000001</c:v>
                </c:pt>
                <c:pt idx="95">
                  <c:v>1276.5</c:v>
                </c:pt>
                <c:pt idx="96">
                  <c:v>1276.5</c:v>
                </c:pt>
                <c:pt idx="97">
                  <c:v>1276.7</c:v>
                </c:pt>
                <c:pt idx="98">
                  <c:v>1276.8</c:v>
                </c:pt>
                <c:pt idx="99">
                  <c:v>1272.9000000000001</c:v>
                </c:pt>
                <c:pt idx="100">
                  <c:v>1271</c:v>
                </c:pt>
                <c:pt idx="101">
                  <c:v>1267.9000000000001</c:v>
                </c:pt>
                <c:pt idx="102">
                  <c:v>1271.5999999999999</c:v>
                </c:pt>
                <c:pt idx="103">
                  <c:v>1269.9000000000001</c:v>
                </c:pt>
                <c:pt idx="104">
                  <c:v>1265.7</c:v>
                </c:pt>
                <c:pt idx="105">
                  <c:v>1262.9000000000001</c:v>
                </c:pt>
                <c:pt idx="106">
                  <c:v>1257.5</c:v>
                </c:pt>
                <c:pt idx="107">
                  <c:v>1253.4000000000001</c:v>
                </c:pt>
                <c:pt idx="108">
                  <c:v>1247.3</c:v>
                </c:pt>
                <c:pt idx="109">
                  <c:v>1247.0999999999999</c:v>
                </c:pt>
                <c:pt idx="110">
                  <c:v>1242.0999999999999</c:v>
                </c:pt>
                <c:pt idx="111">
                  <c:v>1230.5999999999999</c:v>
                </c:pt>
                <c:pt idx="112">
                  <c:v>1234.4000000000001</c:v>
                </c:pt>
                <c:pt idx="113">
                  <c:v>1228.8</c:v>
                </c:pt>
                <c:pt idx="114">
                  <c:v>1229.4000000000001</c:v>
                </c:pt>
                <c:pt idx="115">
                  <c:v>1229.5999999999999</c:v>
                </c:pt>
                <c:pt idx="116">
                  <c:v>1227.9000000000001</c:v>
                </c:pt>
                <c:pt idx="117">
                  <c:v>1226.2</c:v>
                </c:pt>
                <c:pt idx="118">
                  <c:v>1224.7</c:v>
                </c:pt>
                <c:pt idx="119">
                  <c:v>1225.4000000000001</c:v>
                </c:pt>
                <c:pt idx="120">
                  <c:v>1229.3</c:v>
                </c:pt>
                <c:pt idx="121">
                  <c:v>1228.4000000000001</c:v>
                </c:pt>
                <c:pt idx="122">
                  <c:v>1231.5</c:v>
                </c:pt>
                <c:pt idx="123">
                  <c:v>1235.3</c:v>
                </c:pt>
                <c:pt idx="124">
                  <c:v>1235.4000000000001</c:v>
                </c:pt>
                <c:pt idx="125">
                  <c:v>1231.8</c:v>
                </c:pt>
                <c:pt idx="126">
                  <c:v>1230.9000000000001</c:v>
                </c:pt>
                <c:pt idx="127">
                  <c:v>1232.9000000000001</c:v>
                </c:pt>
                <c:pt idx="128">
                  <c:v>1235.5999999999999</c:v>
                </c:pt>
                <c:pt idx="129">
                  <c:v>1240.3</c:v>
                </c:pt>
                <c:pt idx="130">
                  <c:v>1242.5999999999999</c:v>
                </c:pt>
                <c:pt idx="131">
                  <c:v>1240.7</c:v>
                </c:pt>
                <c:pt idx="132">
                  <c:v>1242.3</c:v>
                </c:pt>
                <c:pt idx="133">
                  <c:v>1241.8</c:v>
                </c:pt>
                <c:pt idx="134">
                  <c:v>1243.9000000000001</c:v>
                </c:pt>
                <c:pt idx="135">
                  <c:v>1248.5</c:v>
                </c:pt>
                <c:pt idx="136">
                  <c:v>1247.0999999999999</c:v>
                </c:pt>
                <c:pt idx="137">
                  <c:v>1252.3</c:v>
                </c:pt>
                <c:pt idx="138">
                  <c:v>1255.2</c:v>
                </c:pt>
                <c:pt idx="139">
                  <c:v>1254.0999999999999</c:v>
                </c:pt>
                <c:pt idx="140">
                  <c:v>1255.2</c:v>
                </c:pt>
                <c:pt idx="141">
                  <c:v>1252.8</c:v>
                </c:pt>
                <c:pt idx="142">
                  <c:v>1255.2</c:v>
                </c:pt>
                <c:pt idx="143">
                  <c:v>1256.9000000000001</c:v>
                </c:pt>
                <c:pt idx="144">
                  <c:v>1268.4000000000001</c:v>
                </c:pt>
                <c:pt idx="145">
                  <c:v>1272.2</c:v>
                </c:pt>
                <c:pt idx="146">
                  <c:v>1273.7</c:v>
                </c:pt>
                <c:pt idx="147">
                  <c:v>1262.8</c:v>
                </c:pt>
                <c:pt idx="148">
                  <c:v>1265</c:v>
                </c:pt>
                <c:pt idx="149">
                  <c:v>1267.4000000000001</c:v>
                </c:pt>
                <c:pt idx="150">
                  <c:v>1265.7</c:v>
                </c:pt>
                <c:pt idx="151">
                  <c:v>1267</c:v>
                </c:pt>
                <c:pt idx="152">
                  <c:v>1270.5</c:v>
                </c:pt>
                <c:pt idx="153">
                  <c:v>1270.2</c:v>
                </c:pt>
                <c:pt idx="154">
                  <c:v>1260.0999999999999</c:v>
                </c:pt>
                <c:pt idx="155">
                  <c:v>1275.7</c:v>
                </c:pt>
                <c:pt idx="156">
                  <c:v>1277.3</c:v>
                </c:pt>
                <c:pt idx="157">
                  <c:v>1281.2</c:v>
                </c:pt>
                <c:pt idx="158">
                  <c:v>1282.5999999999999</c:v>
                </c:pt>
                <c:pt idx="159">
                  <c:v>1285.7</c:v>
                </c:pt>
                <c:pt idx="160">
                  <c:v>1285.2</c:v>
                </c:pt>
                <c:pt idx="161">
                  <c:v>1286.7</c:v>
                </c:pt>
                <c:pt idx="162">
                  <c:v>1288.3</c:v>
                </c:pt>
                <c:pt idx="163">
                  <c:v>1288.5999999999999</c:v>
                </c:pt>
                <c:pt idx="164">
                  <c:v>1290.8</c:v>
                </c:pt>
                <c:pt idx="165">
                  <c:v>1296.0999999999999</c:v>
                </c:pt>
                <c:pt idx="166">
                  <c:v>1297.7</c:v>
                </c:pt>
                <c:pt idx="167">
                  <c:v>1298.4000000000001</c:v>
                </c:pt>
                <c:pt idx="168">
                  <c:v>1294.5</c:v>
                </c:pt>
                <c:pt idx="169">
                  <c:v>1296.2</c:v>
                </c:pt>
                <c:pt idx="170">
                  <c:v>1297.5999999999999</c:v>
                </c:pt>
                <c:pt idx="171">
                  <c:v>1297.5999999999999</c:v>
                </c:pt>
                <c:pt idx="172">
                  <c:v>1300.5</c:v>
                </c:pt>
                <c:pt idx="173">
                  <c:v>1298.9000000000001</c:v>
                </c:pt>
                <c:pt idx="174">
                  <c:v>1301.7</c:v>
                </c:pt>
                <c:pt idx="175">
                  <c:v>1303.2</c:v>
                </c:pt>
                <c:pt idx="176">
                  <c:v>1303.2</c:v>
                </c:pt>
                <c:pt idx="177">
                  <c:v>1307.0999999999999</c:v>
                </c:pt>
                <c:pt idx="178">
                  <c:v>1308.8</c:v>
                </c:pt>
                <c:pt idx="179">
                  <c:v>1308.7</c:v>
                </c:pt>
                <c:pt idx="180">
                  <c:v>1309.0999999999999</c:v>
                </c:pt>
                <c:pt idx="181">
                  <c:v>1309</c:v>
                </c:pt>
                <c:pt idx="182">
                  <c:v>1309</c:v>
                </c:pt>
                <c:pt idx="183">
                  <c:v>1312.4</c:v>
                </c:pt>
                <c:pt idx="184">
                  <c:v>1319.6</c:v>
                </c:pt>
                <c:pt idx="185">
                  <c:v>1319.5</c:v>
                </c:pt>
                <c:pt idx="186">
                  <c:v>1322.6</c:v>
                </c:pt>
                <c:pt idx="187">
                  <c:v>1323.8</c:v>
                </c:pt>
                <c:pt idx="188">
                  <c:v>1324.4</c:v>
                </c:pt>
                <c:pt idx="189">
                  <c:v>1325.5</c:v>
                </c:pt>
                <c:pt idx="190">
                  <c:v>1325</c:v>
                </c:pt>
                <c:pt idx="191">
                  <c:v>1326.6</c:v>
                </c:pt>
                <c:pt idx="192">
                  <c:v>1327.4</c:v>
                </c:pt>
                <c:pt idx="193">
                  <c:v>1329.6</c:v>
                </c:pt>
                <c:pt idx="194">
                  <c:v>1334.9</c:v>
                </c:pt>
                <c:pt idx="195">
                  <c:v>1337.8</c:v>
                </c:pt>
                <c:pt idx="196">
                  <c:v>1334.2</c:v>
                </c:pt>
                <c:pt idx="197">
                  <c:v>1336.9</c:v>
                </c:pt>
                <c:pt idx="198">
                  <c:v>1340.6</c:v>
                </c:pt>
                <c:pt idx="199">
                  <c:v>1343.4</c:v>
                </c:pt>
                <c:pt idx="200">
                  <c:v>1344.7</c:v>
                </c:pt>
                <c:pt idx="201">
                  <c:v>1343.6</c:v>
                </c:pt>
                <c:pt idx="202">
                  <c:v>1344.6</c:v>
                </c:pt>
                <c:pt idx="203">
                  <c:v>1346.2</c:v>
                </c:pt>
                <c:pt idx="204">
                  <c:v>1348</c:v>
                </c:pt>
                <c:pt idx="205">
                  <c:v>1348.3</c:v>
                </c:pt>
                <c:pt idx="206">
                  <c:v>1348.2</c:v>
                </c:pt>
                <c:pt idx="207">
                  <c:v>1346.9</c:v>
                </c:pt>
                <c:pt idx="208">
                  <c:v>1352.7</c:v>
                </c:pt>
                <c:pt idx="209">
                  <c:v>1355.8</c:v>
                </c:pt>
                <c:pt idx="210">
                  <c:v>1354.2</c:v>
                </c:pt>
                <c:pt idx="211">
                  <c:v>1356.1</c:v>
                </c:pt>
                <c:pt idx="212">
                  <c:v>1358</c:v>
                </c:pt>
                <c:pt idx="213">
                  <c:v>1355.9</c:v>
                </c:pt>
                <c:pt idx="214">
                  <c:v>1357.7</c:v>
                </c:pt>
                <c:pt idx="215">
                  <c:v>1358.7</c:v>
                </c:pt>
                <c:pt idx="216">
                  <c:v>1352.2</c:v>
                </c:pt>
                <c:pt idx="217">
                  <c:v>1359.1</c:v>
                </c:pt>
                <c:pt idx="218">
                  <c:v>1356.7</c:v>
                </c:pt>
                <c:pt idx="219">
                  <c:v>1358.8</c:v>
                </c:pt>
                <c:pt idx="220">
                  <c:v>1360.6</c:v>
                </c:pt>
                <c:pt idx="221">
                  <c:v>1362.6</c:v>
                </c:pt>
                <c:pt idx="222">
                  <c:v>1358.8</c:v>
                </c:pt>
                <c:pt idx="223">
                  <c:v>1358</c:v>
                </c:pt>
                <c:pt idx="224">
                  <c:v>1355</c:v>
                </c:pt>
                <c:pt idx="225">
                  <c:v>1360.7</c:v>
                </c:pt>
                <c:pt idx="226">
                  <c:v>1360.6</c:v>
                </c:pt>
                <c:pt idx="227">
                  <c:v>1363</c:v>
                </c:pt>
                <c:pt idx="228">
                  <c:v>1361.7</c:v>
                </c:pt>
                <c:pt idx="229">
                  <c:v>1363.1</c:v>
                </c:pt>
                <c:pt idx="230">
                  <c:v>1363.2</c:v>
                </c:pt>
                <c:pt idx="231">
                  <c:v>1360.9</c:v>
                </c:pt>
                <c:pt idx="232">
                  <c:v>1357.8</c:v>
                </c:pt>
                <c:pt idx="233">
                  <c:v>1358.2</c:v>
                </c:pt>
                <c:pt idx="234">
                  <c:v>1357.1</c:v>
                </c:pt>
                <c:pt idx="235">
                  <c:v>1357</c:v>
                </c:pt>
                <c:pt idx="236">
                  <c:v>1355.8</c:v>
                </c:pt>
                <c:pt idx="237">
                  <c:v>1358</c:v>
                </c:pt>
                <c:pt idx="238">
                  <c:v>1360.2</c:v>
                </c:pt>
                <c:pt idx="239">
                  <c:v>1357.4</c:v>
                </c:pt>
                <c:pt idx="240">
                  <c:v>1362.4</c:v>
                </c:pt>
                <c:pt idx="241">
                  <c:v>1362.2</c:v>
                </c:pt>
                <c:pt idx="242">
                  <c:v>1341.7</c:v>
                </c:pt>
                <c:pt idx="243">
                  <c:v>1043.8</c:v>
                </c:pt>
                <c:pt idx="244">
                  <c:v>1088.4000000000001</c:v>
                </c:pt>
                <c:pt idx="245">
                  <c:v>1132.7</c:v>
                </c:pt>
                <c:pt idx="246">
                  <c:v>1174.7</c:v>
                </c:pt>
                <c:pt idx="247">
                  <c:v>1205.8</c:v>
                </c:pt>
                <c:pt idx="248">
                  <c:v>1239.8</c:v>
                </c:pt>
                <c:pt idx="249">
                  <c:v>1253.2</c:v>
                </c:pt>
                <c:pt idx="250">
                  <c:v>1255.5999999999999</c:v>
                </c:pt>
                <c:pt idx="251">
                  <c:v>1257.4000000000001</c:v>
                </c:pt>
                <c:pt idx="252">
                  <c:v>1264</c:v>
                </c:pt>
                <c:pt idx="253">
                  <c:v>1265.5</c:v>
                </c:pt>
                <c:pt idx="254">
                  <c:v>1269.3</c:v>
                </c:pt>
                <c:pt idx="255">
                  <c:v>1273.9000000000001</c:v>
                </c:pt>
                <c:pt idx="256">
                  <c:v>1275.4000000000001</c:v>
                </c:pt>
                <c:pt idx="257">
                  <c:v>1278.3</c:v>
                </c:pt>
                <c:pt idx="258">
                  <c:v>1284.5999999999999</c:v>
                </c:pt>
                <c:pt idx="259">
                  <c:v>1288.2</c:v>
                </c:pt>
                <c:pt idx="260">
                  <c:v>1292.2</c:v>
                </c:pt>
                <c:pt idx="261">
                  <c:v>1308.5</c:v>
                </c:pt>
                <c:pt idx="262">
                  <c:v>1312.6</c:v>
                </c:pt>
                <c:pt idx="263">
                  <c:v>1317.9</c:v>
                </c:pt>
                <c:pt idx="264">
                  <c:v>1320.3</c:v>
                </c:pt>
                <c:pt idx="265">
                  <c:v>1328.6</c:v>
                </c:pt>
                <c:pt idx="266">
                  <c:v>1327.6</c:v>
                </c:pt>
                <c:pt idx="267">
                  <c:v>1329.1</c:v>
                </c:pt>
                <c:pt idx="268">
                  <c:v>1328.9</c:v>
                </c:pt>
                <c:pt idx="269">
                  <c:v>1331</c:v>
                </c:pt>
                <c:pt idx="270">
                  <c:v>1333.7</c:v>
                </c:pt>
                <c:pt idx="271">
                  <c:v>1336.6</c:v>
                </c:pt>
                <c:pt idx="272">
                  <c:v>1339</c:v>
                </c:pt>
                <c:pt idx="273">
                  <c:v>1340.8</c:v>
                </c:pt>
                <c:pt idx="274">
                  <c:v>1341.5</c:v>
                </c:pt>
                <c:pt idx="275">
                  <c:v>1338.9</c:v>
                </c:pt>
                <c:pt idx="276">
                  <c:v>1345.8</c:v>
                </c:pt>
                <c:pt idx="277">
                  <c:v>1345.3</c:v>
                </c:pt>
                <c:pt idx="278">
                  <c:v>1342.6</c:v>
                </c:pt>
                <c:pt idx="279">
                  <c:v>1344.6</c:v>
                </c:pt>
                <c:pt idx="280">
                  <c:v>1351.3</c:v>
                </c:pt>
                <c:pt idx="281">
                  <c:v>1356.1</c:v>
                </c:pt>
                <c:pt idx="282">
                  <c:v>1355.6</c:v>
                </c:pt>
                <c:pt idx="283">
                  <c:v>1357.3</c:v>
                </c:pt>
                <c:pt idx="284">
                  <c:v>1355.4</c:v>
                </c:pt>
                <c:pt idx="285">
                  <c:v>1355.4</c:v>
                </c:pt>
                <c:pt idx="286">
                  <c:v>1354.7</c:v>
                </c:pt>
                <c:pt idx="287">
                  <c:v>1358.4</c:v>
                </c:pt>
                <c:pt idx="288">
                  <c:v>1359.9</c:v>
                </c:pt>
                <c:pt idx="289">
                  <c:v>1360.7</c:v>
                </c:pt>
                <c:pt idx="290">
                  <c:v>1363.7</c:v>
                </c:pt>
                <c:pt idx="291">
                  <c:v>1363.1</c:v>
                </c:pt>
                <c:pt idx="292">
                  <c:v>1364.1</c:v>
                </c:pt>
                <c:pt idx="293">
                  <c:v>1363.2</c:v>
                </c:pt>
                <c:pt idx="294">
                  <c:v>1364.1</c:v>
                </c:pt>
                <c:pt idx="295">
                  <c:v>1364.7</c:v>
                </c:pt>
                <c:pt idx="296">
                  <c:v>1365.8</c:v>
                </c:pt>
                <c:pt idx="297">
                  <c:v>1363.1</c:v>
                </c:pt>
                <c:pt idx="298">
                  <c:v>1368</c:v>
                </c:pt>
                <c:pt idx="299">
                  <c:v>1371.6</c:v>
                </c:pt>
                <c:pt idx="300">
                  <c:v>1371.8</c:v>
                </c:pt>
                <c:pt idx="301">
                  <c:v>1373.1</c:v>
                </c:pt>
                <c:pt idx="302">
                  <c:v>1371</c:v>
                </c:pt>
                <c:pt idx="303">
                  <c:v>1372.3</c:v>
                </c:pt>
                <c:pt idx="304">
                  <c:v>1373.3</c:v>
                </c:pt>
                <c:pt idx="305">
                  <c:v>1370.5</c:v>
                </c:pt>
                <c:pt idx="306">
                  <c:v>1372.8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1C7-4640-AFF1-4B4F35E50D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1160264"/>
        <c:axId val="561164200"/>
      </c:lineChart>
      <c:dateAx>
        <c:axId val="56116026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Offset val="100"/>
        <c:baseTimeUnit val="months"/>
        <c:majorUnit val="60"/>
        <c:majorTimeUnit val="months"/>
      </c:dateAx>
      <c:valAx>
        <c:axId val="561164200"/>
        <c:scaling>
          <c:orientation val="minMax"/>
          <c:min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Existing 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0B5-48E7-BE7B-583EBB82EC5D}"/>
              </c:ext>
            </c:extLst>
          </c:dPt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5340000</c:v>
                </c:pt>
                <c:pt idx="1">
                  <c:v>5640000</c:v>
                </c:pt>
                <c:pt idx="2">
                  <c:v>6120000</c:v>
                </c:pt>
                <c:pt idx="3">
                  <c:v>5030000</c:v>
                </c:pt>
                <c:pt idx="4">
                  <c:v>4090000</c:v>
                </c:pt>
                <c:pt idx="5">
                  <c:v>4060000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B9-4BDF-B24A-26E09FA910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61160264"/>
        <c:axId val="561164200"/>
      </c:barChart>
      <c:catAx>
        <c:axId val="56116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300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Algn val="ctr"/>
        <c:lblOffset val="100"/>
        <c:noMultiLvlLbl val="0"/>
      </c:catAx>
      <c:valAx>
        <c:axId val="56116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6350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strRef>
              <c:f>Sheet1!$A$2:$A$78</c:f>
              <c:strCache>
                <c:ptCount val="73"/>
                <c:pt idx="0">
                  <c:v>Jan
2019</c:v>
                </c:pt>
                <c:pt idx="12">
                  <c:v>Jan
2020</c:v>
                </c:pt>
                <c:pt idx="24">
                  <c:v>Jan
2021</c:v>
                </c:pt>
                <c:pt idx="36">
                  <c:v>Jan
2022</c:v>
                </c:pt>
                <c:pt idx="48">
                  <c:v>Jan
2023</c:v>
                </c:pt>
                <c:pt idx="60">
                  <c:v>Jan
2024</c:v>
                </c:pt>
                <c:pt idx="72">
                  <c:v>Jan
2025</c:v>
                </c:pt>
              </c:strCache>
            </c:strRef>
          </c:cat>
          <c:val>
            <c:numRef>
              <c:f>Sheet1!$B$2:$B$78</c:f>
              <c:numCache>
                <c:formatCode>General</c:formatCode>
                <c:ptCount val="77"/>
                <c:pt idx="0">
                  <c:v>4.97</c:v>
                </c:pt>
                <c:pt idx="1">
                  <c:v>5.31</c:v>
                </c:pt>
                <c:pt idx="2">
                  <c:v>5.25</c:v>
                </c:pt>
                <c:pt idx="3">
                  <c:v>5.31</c:v>
                </c:pt>
                <c:pt idx="4">
                  <c:v>5.46</c:v>
                </c:pt>
                <c:pt idx="5">
                  <c:v>5.39</c:v>
                </c:pt>
                <c:pt idx="6">
                  <c:v>5.43</c:v>
                </c:pt>
                <c:pt idx="7">
                  <c:v>5.47</c:v>
                </c:pt>
                <c:pt idx="8">
                  <c:v>5.31</c:v>
                </c:pt>
                <c:pt idx="9">
                  <c:v>5.29</c:v>
                </c:pt>
                <c:pt idx="10">
                  <c:v>5.26</c:v>
                </c:pt>
                <c:pt idx="11">
                  <c:v>5.45</c:v>
                </c:pt>
                <c:pt idx="12">
                  <c:v>5.35</c:v>
                </c:pt>
                <c:pt idx="13">
                  <c:v>5.63</c:v>
                </c:pt>
                <c:pt idx="14">
                  <c:v>5.34</c:v>
                </c:pt>
                <c:pt idx="15">
                  <c:v>4.46</c:v>
                </c:pt>
                <c:pt idx="16">
                  <c:v>4.09</c:v>
                </c:pt>
                <c:pt idx="17">
                  <c:v>4.87</c:v>
                </c:pt>
                <c:pt idx="18">
                  <c:v>5.96</c:v>
                </c:pt>
                <c:pt idx="19">
                  <c:v>6.04</c:v>
                </c:pt>
                <c:pt idx="20">
                  <c:v>6.35</c:v>
                </c:pt>
                <c:pt idx="21">
                  <c:v>6.56</c:v>
                </c:pt>
                <c:pt idx="22">
                  <c:v>6.47</c:v>
                </c:pt>
                <c:pt idx="23">
                  <c:v>6.51</c:v>
                </c:pt>
                <c:pt idx="24">
                  <c:v>6.6</c:v>
                </c:pt>
                <c:pt idx="25">
                  <c:v>6.13</c:v>
                </c:pt>
                <c:pt idx="26">
                  <c:v>5.98</c:v>
                </c:pt>
                <c:pt idx="27">
                  <c:v>5.94</c:v>
                </c:pt>
                <c:pt idx="28">
                  <c:v>5.88</c:v>
                </c:pt>
                <c:pt idx="29">
                  <c:v>5.99</c:v>
                </c:pt>
                <c:pt idx="30">
                  <c:v>6.07</c:v>
                </c:pt>
                <c:pt idx="31">
                  <c:v>5.99</c:v>
                </c:pt>
                <c:pt idx="32">
                  <c:v>6.17</c:v>
                </c:pt>
                <c:pt idx="33">
                  <c:v>6.21</c:v>
                </c:pt>
                <c:pt idx="34">
                  <c:v>6.43</c:v>
                </c:pt>
                <c:pt idx="35">
                  <c:v>6.21</c:v>
                </c:pt>
                <c:pt idx="36">
                  <c:v>6.43</c:v>
                </c:pt>
                <c:pt idx="37">
                  <c:v>5.8</c:v>
                </c:pt>
                <c:pt idx="38">
                  <c:v>5.57</c:v>
                </c:pt>
                <c:pt idx="39">
                  <c:v>5.5</c:v>
                </c:pt>
                <c:pt idx="40">
                  <c:v>5.33</c:v>
                </c:pt>
                <c:pt idx="41">
                  <c:v>5.1100000000000003</c:v>
                </c:pt>
                <c:pt idx="42">
                  <c:v>4.88</c:v>
                </c:pt>
                <c:pt idx="43">
                  <c:v>4.79</c:v>
                </c:pt>
                <c:pt idx="44">
                  <c:v>4.74</c:v>
                </c:pt>
                <c:pt idx="45">
                  <c:v>4.5</c:v>
                </c:pt>
                <c:pt idx="46">
                  <c:v>4.2</c:v>
                </c:pt>
                <c:pt idx="47">
                  <c:v>4.1399999999999997</c:v>
                </c:pt>
                <c:pt idx="48">
                  <c:v>4.08</c:v>
                </c:pt>
                <c:pt idx="49">
                  <c:v>4.46</c:v>
                </c:pt>
                <c:pt idx="50">
                  <c:v>4.26</c:v>
                </c:pt>
                <c:pt idx="51">
                  <c:v>4.1900000000000004</c:v>
                </c:pt>
                <c:pt idx="52">
                  <c:v>4.1900000000000004</c:v>
                </c:pt>
                <c:pt idx="53">
                  <c:v>4.1399999999999997</c:v>
                </c:pt>
                <c:pt idx="54">
                  <c:v>4.08</c:v>
                </c:pt>
                <c:pt idx="55">
                  <c:v>4.08</c:v>
                </c:pt>
                <c:pt idx="56">
                  <c:v>4.0199999999999996</c:v>
                </c:pt>
                <c:pt idx="57">
                  <c:v>3.91</c:v>
                </c:pt>
                <c:pt idx="58">
                  <c:v>3.91</c:v>
                </c:pt>
                <c:pt idx="59">
                  <c:v>3.91</c:v>
                </c:pt>
                <c:pt idx="60">
                  <c:v>4</c:v>
                </c:pt>
                <c:pt idx="61">
                  <c:v>4.3099999999999996</c:v>
                </c:pt>
                <c:pt idx="62">
                  <c:v>4.12</c:v>
                </c:pt>
                <c:pt idx="63">
                  <c:v>4.08</c:v>
                </c:pt>
                <c:pt idx="64">
                  <c:v>4.0599999999999996</c:v>
                </c:pt>
                <c:pt idx="65">
                  <c:v>3.93</c:v>
                </c:pt>
                <c:pt idx="66">
                  <c:v>3.98</c:v>
                </c:pt>
                <c:pt idx="67">
                  <c:v>3.93</c:v>
                </c:pt>
                <c:pt idx="68">
                  <c:v>3.9</c:v>
                </c:pt>
                <c:pt idx="69">
                  <c:v>4.03</c:v>
                </c:pt>
                <c:pt idx="70">
                  <c:v>4.17</c:v>
                </c:pt>
                <c:pt idx="71">
                  <c:v>4.29</c:v>
                </c:pt>
                <c:pt idx="72">
                  <c:v>4.09</c:v>
                </c:pt>
                <c:pt idx="73">
                  <c:v>4.26</c:v>
                </c:pt>
                <c:pt idx="74">
                  <c:v>4.0199999999999996</c:v>
                </c:pt>
                <c:pt idx="75">
                  <c:v>4</c:v>
                </c:pt>
                <c:pt idx="76">
                  <c:v>4.03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9F-5443-BD82-35335DFB20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55251535"/>
        <c:axId val="520195631"/>
      </c:lineChart>
      <c:catAx>
        <c:axId val="1755251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9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520195631"/>
        <c:crosses val="autoZero"/>
        <c:auto val="1"/>
        <c:lblAlgn val="ctr"/>
        <c:lblOffset val="100"/>
        <c:noMultiLvlLbl val="0"/>
      </c:catAx>
      <c:valAx>
        <c:axId val="520195631"/>
        <c:scaling>
          <c:orientation val="minMax"/>
          <c:max val="7"/>
          <c:min val="3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0000"/>
                </a:schemeClr>
              </a:solidFill>
              <a:round/>
            </a:ln>
            <a:effectLst/>
          </c:spPr>
        </c:majorGridlines>
        <c:numFmt formatCode="General&quot;M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1" i="0" u="none" strike="noStrike" kern="1200" baseline="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1755251535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Montserrat" pitchFamily="2" charset="77"/>
        </a:defRPr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549175009791452E-2"/>
          <c:y val="6.2228763906839533E-2"/>
          <c:w val="0.85600788567127073"/>
          <c:h val="0.8126522123397920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635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Sheet1!$A$2:$A$306</c:f>
              <c:numCache>
                <c:formatCode>mmm\-yy</c:formatCode>
                <c:ptCount val="305"/>
                <c:pt idx="0">
                  <c:v>36526</c:v>
                </c:pt>
                <c:pt idx="1">
                  <c:v>36557</c:v>
                </c:pt>
                <c:pt idx="2">
                  <c:v>36586</c:v>
                </c:pt>
                <c:pt idx="3">
                  <c:v>36617</c:v>
                </c:pt>
                <c:pt idx="4">
                  <c:v>36647</c:v>
                </c:pt>
                <c:pt idx="5">
                  <c:v>36678</c:v>
                </c:pt>
                <c:pt idx="6">
                  <c:v>36708</c:v>
                </c:pt>
                <c:pt idx="7">
                  <c:v>36739</c:v>
                </c:pt>
                <c:pt idx="8">
                  <c:v>36770</c:v>
                </c:pt>
                <c:pt idx="9">
                  <c:v>36800</c:v>
                </c:pt>
                <c:pt idx="10">
                  <c:v>36831</c:v>
                </c:pt>
                <c:pt idx="11">
                  <c:v>36861</c:v>
                </c:pt>
                <c:pt idx="12">
                  <c:v>36892</c:v>
                </c:pt>
                <c:pt idx="13">
                  <c:v>36923</c:v>
                </c:pt>
                <c:pt idx="14">
                  <c:v>36951</c:v>
                </c:pt>
                <c:pt idx="15">
                  <c:v>36982</c:v>
                </c:pt>
                <c:pt idx="16">
                  <c:v>37012</c:v>
                </c:pt>
                <c:pt idx="17">
                  <c:v>37043</c:v>
                </c:pt>
                <c:pt idx="18">
                  <c:v>37073</c:v>
                </c:pt>
                <c:pt idx="19">
                  <c:v>37104</c:v>
                </c:pt>
                <c:pt idx="20">
                  <c:v>37135</c:v>
                </c:pt>
                <c:pt idx="21">
                  <c:v>37165</c:v>
                </c:pt>
                <c:pt idx="22">
                  <c:v>37196</c:v>
                </c:pt>
                <c:pt idx="23">
                  <c:v>37226</c:v>
                </c:pt>
                <c:pt idx="24">
                  <c:v>37257</c:v>
                </c:pt>
                <c:pt idx="25">
                  <c:v>37288</c:v>
                </c:pt>
                <c:pt idx="26">
                  <c:v>37316</c:v>
                </c:pt>
                <c:pt idx="27">
                  <c:v>37347</c:v>
                </c:pt>
                <c:pt idx="28">
                  <c:v>37377</c:v>
                </c:pt>
                <c:pt idx="29">
                  <c:v>37408</c:v>
                </c:pt>
                <c:pt idx="30">
                  <c:v>37438</c:v>
                </c:pt>
                <c:pt idx="31">
                  <c:v>37469</c:v>
                </c:pt>
                <c:pt idx="32">
                  <c:v>37500</c:v>
                </c:pt>
                <c:pt idx="33">
                  <c:v>37530</c:v>
                </c:pt>
                <c:pt idx="34">
                  <c:v>37561</c:v>
                </c:pt>
                <c:pt idx="35">
                  <c:v>37591</c:v>
                </c:pt>
                <c:pt idx="36">
                  <c:v>37622</c:v>
                </c:pt>
                <c:pt idx="37">
                  <c:v>37653</c:v>
                </c:pt>
                <c:pt idx="38">
                  <c:v>37681</c:v>
                </c:pt>
                <c:pt idx="39">
                  <c:v>37712</c:v>
                </c:pt>
                <c:pt idx="40">
                  <c:v>37742</c:v>
                </c:pt>
                <c:pt idx="41">
                  <c:v>37773</c:v>
                </c:pt>
                <c:pt idx="42">
                  <c:v>37803</c:v>
                </c:pt>
                <c:pt idx="43">
                  <c:v>37834</c:v>
                </c:pt>
                <c:pt idx="44">
                  <c:v>37865</c:v>
                </c:pt>
                <c:pt idx="45">
                  <c:v>37895</c:v>
                </c:pt>
                <c:pt idx="46">
                  <c:v>37926</c:v>
                </c:pt>
                <c:pt idx="47">
                  <c:v>37956</c:v>
                </c:pt>
                <c:pt idx="48">
                  <c:v>37987</c:v>
                </c:pt>
                <c:pt idx="49">
                  <c:v>38018</c:v>
                </c:pt>
                <c:pt idx="50">
                  <c:v>38047</c:v>
                </c:pt>
                <c:pt idx="51">
                  <c:v>38078</c:v>
                </c:pt>
                <c:pt idx="52">
                  <c:v>38108</c:v>
                </c:pt>
                <c:pt idx="53">
                  <c:v>38139</c:v>
                </c:pt>
                <c:pt idx="54">
                  <c:v>38169</c:v>
                </c:pt>
                <c:pt idx="55">
                  <c:v>38200</c:v>
                </c:pt>
                <c:pt idx="56">
                  <c:v>38231</c:v>
                </c:pt>
                <c:pt idx="57">
                  <c:v>38261</c:v>
                </c:pt>
                <c:pt idx="58">
                  <c:v>38292</c:v>
                </c:pt>
                <c:pt idx="59">
                  <c:v>38322</c:v>
                </c:pt>
                <c:pt idx="60">
                  <c:v>38353</c:v>
                </c:pt>
                <c:pt idx="61">
                  <c:v>38384</c:v>
                </c:pt>
                <c:pt idx="62">
                  <c:v>38412</c:v>
                </c:pt>
                <c:pt idx="63">
                  <c:v>38443</c:v>
                </c:pt>
                <c:pt idx="64">
                  <c:v>38473</c:v>
                </c:pt>
                <c:pt idx="65">
                  <c:v>38504</c:v>
                </c:pt>
                <c:pt idx="66">
                  <c:v>38534</c:v>
                </c:pt>
                <c:pt idx="67">
                  <c:v>38565</c:v>
                </c:pt>
                <c:pt idx="68">
                  <c:v>38596</c:v>
                </c:pt>
                <c:pt idx="69">
                  <c:v>38626</c:v>
                </c:pt>
                <c:pt idx="70">
                  <c:v>38657</c:v>
                </c:pt>
                <c:pt idx="71">
                  <c:v>38687</c:v>
                </c:pt>
                <c:pt idx="72">
                  <c:v>38718</c:v>
                </c:pt>
                <c:pt idx="73">
                  <c:v>38749</c:v>
                </c:pt>
                <c:pt idx="74">
                  <c:v>38777</c:v>
                </c:pt>
                <c:pt idx="75">
                  <c:v>38808</c:v>
                </c:pt>
                <c:pt idx="76">
                  <c:v>38838</c:v>
                </c:pt>
                <c:pt idx="77">
                  <c:v>38869</c:v>
                </c:pt>
                <c:pt idx="78">
                  <c:v>38899</c:v>
                </c:pt>
                <c:pt idx="79">
                  <c:v>38930</c:v>
                </c:pt>
                <c:pt idx="80">
                  <c:v>38961</c:v>
                </c:pt>
                <c:pt idx="81">
                  <c:v>38991</c:v>
                </c:pt>
                <c:pt idx="82">
                  <c:v>39022</c:v>
                </c:pt>
                <c:pt idx="83">
                  <c:v>39052</c:v>
                </c:pt>
                <c:pt idx="84">
                  <c:v>39083</c:v>
                </c:pt>
                <c:pt idx="85">
                  <c:v>39114</c:v>
                </c:pt>
                <c:pt idx="86">
                  <c:v>39142</c:v>
                </c:pt>
                <c:pt idx="87">
                  <c:v>39173</c:v>
                </c:pt>
                <c:pt idx="88">
                  <c:v>39203</c:v>
                </c:pt>
                <c:pt idx="89">
                  <c:v>39234</c:v>
                </c:pt>
                <c:pt idx="90">
                  <c:v>39264</c:v>
                </c:pt>
                <c:pt idx="91">
                  <c:v>39295</c:v>
                </c:pt>
                <c:pt idx="92">
                  <c:v>39326</c:v>
                </c:pt>
                <c:pt idx="93">
                  <c:v>39356</c:v>
                </c:pt>
                <c:pt idx="94">
                  <c:v>39387</c:v>
                </c:pt>
                <c:pt idx="95">
                  <c:v>39417</c:v>
                </c:pt>
                <c:pt idx="96">
                  <c:v>39448</c:v>
                </c:pt>
                <c:pt idx="97">
                  <c:v>39479</c:v>
                </c:pt>
                <c:pt idx="98">
                  <c:v>39508</c:v>
                </c:pt>
                <c:pt idx="99">
                  <c:v>39539</c:v>
                </c:pt>
                <c:pt idx="100">
                  <c:v>39569</c:v>
                </c:pt>
                <c:pt idx="101">
                  <c:v>39600</c:v>
                </c:pt>
                <c:pt idx="102">
                  <c:v>39630</c:v>
                </c:pt>
                <c:pt idx="103">
                  <c:v>39661</c:v>
                </c:pt>
                <c:pt idx="104">
                  <c:v>39692</c:v>
                </c:pt>
                <c:pt idx="105">
                  <c:v>39722</c:v>
                </c:pt>
                <c:pt idx="106">
                  <c:v>39753</c:v>
                </c:pt>
                <c:pt idx="107">
                  <c:v>39783</c:v>
                </c:pt>
                <c:pt idx="108">
                  <c:v>39814</c:v>
                </c:pt>
                <c:pt idx="109">
                  <c:v>39845</c:v>
                </c:pt>
                <c:pt idx="110">
                  <c:v>39873</c:v>
                </c:pt>
                <c:pt idx="111">
                  <c:v>39904</c:v>
                </c:pt>
                <c:pt idx="112">
                  <c:v>39934</c:v>
                </c:pt>
                <c:pt idx="113">
                  <c:v>39965</c:v>
                </c:pt>
                <c:pt idx="114">
                  <c:v>39995</c:v>
                </c:pt>
                <c:pt idx="115">
                  <c:v>40026</c:v>
                </c:pt>
                <c:pt idx="116">
                  <c:v>40057</c:v>
                </c:pt>
                <c:pt idx="117">
                  <c:v>40087</c:v>
                </c:pt>
                <c:pt idx="118">
                  <c:v>40118</c:v>
                </c:pt>
                <c:pt idx="119">
                  <c:v>40148</c:v>
                </c:pt>
                <c:pt idx="120">
                  <c:v>40179</c:v>
                </c:pt>
                <c:pt idx="121">
                  <c:v>40210</c:v>
                </c:pt>
                <c:pt idx="122">
                  <c:v>40238</c:v>
                </c:pt>
                <c:pt idx="123">
                  <c:v>40269</c:v>
                </c:pt>
                <c:pt idx="124">
                  <c:v>40299</c:v>
                </c:pt>
                <c:pt idx="125">
                  <c:v>40330</c:v>
                </c:pt>
                <c:pt idx="126">
                  <c:v>40360</c:v>
                </c:pt>
                <c:pt idx="127">
                  <c:v>40391</c:v>
                </c:pt>
                <c:pt idx="128">
                  <c:v>40422</c:v>
                </c:pt>
                <c:pt idx="129">
                  <c:v>40452</c:v>
                </c:pt>
                <c:pt idx="130">
                  <c:v>40483</c:v>
                </c:pt>
                <c:pt idx="131">
                  <c:v>40513</c:v>
                </c:pt>
                <c:pt idx="132">
                  <c:v>40544</c:v>
                </c:pt>
                <c:pt idx="133">
                  <c:v>40575</c:v>
                </c:pt>
                <c:pt idx="134">
                  <c:v>40603</c:v>
                </c:pt>
                <c:pt idx="135">
                  <c:v>40634</c:v>
                </c:pt>
                <c:pt idx="136">
                  <c:v>40664</c:v>
                </c:pt>
                <c:pt idx="137">
                  <c:v>40695</c:v>
                </c:pt>
                <c:pt idx="138">
                  <c:v>40725</c:v>
                </c:pt>
                <c:pt idx="139">
                  <c:v>40756</c:v>
                </c:pt>
                <c:pt idx="140">
                  <c:v>40787</c:v>
                </c:pt>
                <c:pt idx="141">
                  <c:v>40817</c:v>
                </c:pt>
                <c:pt idx="142">
                  <c:v>40848</c:v>
                </c:pt>
                <c:pt idx="143">
                  <c:v>40878</c:v>
                </c:pt>
                <c:pt idx="144">
                  <c:v>40909</c:v>
                </c:pt>
                <c:pt idx="145">
                  <c:v>40940</c:v>
                </c:pt>
                <c:pt idx="146">
                  <c:v>40969</c:v>
                </c:pt>
                <c:pt idx="147">
                  <c:v>41000</c:v>
                </c:pt>
                <c:pt idx="148">
                  <c:v>41030</c:v>
                </c:pt>
                <c:pt idx="149">
                  <c:v>41061</c:v>
                </c:pt>
                <c:pt idx="150">
                  <c:v>41091</c:v>
                </c:pt>
                <c:pt idx="151">
                  <c:v>41122</c:v>
                </c:pt>
                <c:pt idx="152">
                  <c:v>41153</c:v>
                </c:pt>
                <c:pt idx="153">
                  <c:v>41183</c:v>
                </c:pt>
                <c:pt idx="154">
                  <c:v>41214</c:v>
                </c:pt>
                <c:pt idx="155">
                  <c:v>41244</c:v>
                </c:pt>
                <c:pt idx="156">
                  <c:v>41275</c:v>
                </c:pt>
                <c:pt idx="157">
                  <c:v>41306</c:v>
                </c:pt>
                <c:pt idx="158">
                  <c:v>41334</c:v>
                </c:pt>
                <c:pt idx="159">
                  <c:v>41365</c:v>
                </c:pt>
                <c:pt idx="160">
                  <c:v>41395</c:v>
                </c:pt>
                <c:pt idx="161">
                  <c:v>41426</c:v>
                </c:pt>
                <c:pt idx="162">
                  <c:v>41456</c:v>
                </c:pt>
                <c:pt idx="163">
                  <c:v>41487</c:v>
                </c:pt>
                <c:pt idx="164">
                  <c:v>41518</c:v>
                </c:pt>
                <c:pt idx="165">
                  <c:v>41548</c:v>
                </c:pt>
                <c:pt idx="166">
                  <c:v>41579</c:v>
                </c:pt>
                <c:pt idx="167">
                  <c:v>41609</c:v>
                </c:pt>
                <c:pt idx="168">
                  <c:v>41640</c:v>
                </c:pt>
                <c:pt idx="169">
                  <c:v>41671</c:v>
                </c:pt>
                <c:pt idx="170">
                  <c:v>41699</c:v>
                </c:pt>
                <c:pt idx="171">
                  <c:v>41730</c:v>
                </c:pt>
                <c:pt idx="172">
                  <c:v>41760</c:v>
                </c:pt>
                <c:pt idx="173">
                  <c:v>41791</c:v>
                </c:pt>
                <c:pt idx="174">
                  <c:v>41821</c:v>
                </c:pt>
                <c:pt idx="175">
                  <c:v>41852</c:v>
                </c:pt>
                <c:pt idx="176">
                  <c:v>41883</c:v>
                </c:pt>
                <c:pt idx="177">
                  <c:v>41913</c:v>
                </c:pt>
                <c:pt idx="178">
                  <c:v>41944</c:v>
                </c:pt>
                <c:pt idx="179">
                  <c:v>41974</c:v>
                </c:pt>
                <c:pt idx="180">
                  <c:v>42005</c:v>
                </c:pt>
                <c:pt idx="181">
                  <c:v>42036</c:v>
                </c:pt>
                <c:pt idx="182">
                  <c:v>42064</c:v>
                </c:pt>
                <c:pt idx="183">
                  <c:v>42095</c:v>
                </c:pt>
                <c:pt idx="184">
                  <c:v>42125</c:v>
                </c:pt>
                <c:pt idx="185">
                  <c:v>42156</c:v>
                </c:pt>
                <c:pt idx="186">
                  <c:v>42186</c:v>
                </c:pt>
                <c:pt idx="187">
                  <c:v>42217</c:v>
                </c:pt>
                <c:pt idx="188">
                  <c:v>42248</c:v>
                </c:pt>
                <c:pt idx="189">
                  <c:v>42278</c:v>
                </c:pt>
                <c:pt idx="190">
                  <c:v>42309</c:v>
                </c:pt>
                <c:pt idx="191">
                  <c:v>42339</c:v>
                </c:pt>
                <c:pt idx="192">
                  <c:v>42370</c:v>
                </c:pt>
                <c:pt idx="193">
                  <c:v>42401</c:v>
                </c:pt>
                <c:pt idx="194">
                  <c:v>42430</c:v>
                </c:pt>
                <c:pt idx="195">
                  <c:v>42461</c:v>
                </c:pt>
                <c:pt idx="196">
                  <c:v>42491</c:v>
                </c:pt>
                <c:pt idx="197">
                  <c:v>42522</c:v>
                </c:pt>
                <c:pt idx="198">
                  <c:v>42552</c:v>
                </c:pt>
                <c:pt idx="199">
                  <c:v>42583</c:v>
                </c:pt>
                <c:pt idx="200">
                  <c:v>42614</c:v>
                </c:pt>
                <c:pt idx="201">
                  <c:v>42644</c:v>
                </c:pt>
                <c:pt idx="202">
                  <c:v>42675</c:v>
                </c:pt>
                <c:pt idx="203">
                  <c:v>42705</c:v>
                </c:pt>
                <c:pt idx="204">
                  <c:v>42736</c:v>
                </c:pt>
                <c:pt idx="205">
                  <c:v>42767</c:v>
                </c:pt>
                <c:pt idx="206">
                  <c:v>42795</c:v>
                </c:pt>
                <c:pt idx="207">
                  <c:v>42826</c:v>
                </c:pt>
                <c:pt idx="208">
                  <c:v>42856</c:v>
                </c:pt>
                <c:pt idx="209">
                  <c:v>42887</c:v>
                </c:pt>
                <c:pt idx="210">
                  <c:v>42917</c:v>
                </c:pt>
                <c:pt idx="211">
                  <c:v>42948</c:v>
                </c:pt>
                <c:pt idx="212">
                  <c:v>42979</c:v>
                </c:pt>
                <c:pt idx="213">
                  <c:v>43009</c:v>
                </c:pt>
                <c:pt idx="214">
                  <c:v>43040</c:v>
                </c:pt>
                <c:pt idx="215">
                  <c:v>43070</c:v>
                </c:pt>
                <c:pt idx="216">
                  <c:v>43101</c:v>
                </c:pt>
                <c:pt idx="217">
                  <c:v>43132</c:v>
                </c:pt>
                <c:pt idx="218">
                  <c:v>43160</c:v>
                </c:pt>
                <c:pt idx="219">
                  <c:v>43191</c:v>
                </c:pt>
                <c:pt idx="220">
                  <c:v>43221</c:v>
                </c:pt>
                <c:pt idx="221">
                  <c:v>43252</c:v>
                </c:pt>
                <c:pt idx="222">
                  <c:v>43282</c:v>
                </c:pt>
                <c:pt idx="223">
                  <c:v>43313</c:v>
                </c:pt>
                <c:pt idx="224">
                  <c:v>43344</c:v>
                </c:pt>
                <c:pt idx="225">
                  <c:v>43374</c:v>
                </c:pt>
                <c:pt idx="226">
                  <c:v>43405</c:v>
                </c:pt>
                <c:pt idx="227">
                  <c:v>43435</c:v>
                </c:pt>
                <c:pt idx="228">
                  <c:v>43466</c:v>
                </c:pt>
                <c:pt idx="229">
                  <c:v>43497</c:v>
                </c:pt>
                <c:pt idx="230">
                  <c:v>43525</c:v>
                </c:pt>
                <c:pt idx="231">
                  <c:v>43556</c:v>
                </c:pt>
                <c:pt idx="232">
                  <c:v>43586</c:v>
                </c:pt>
                <c:pt idx="233">
                  <c:v>43617</c:v>
                </c:pt>
                <c:pt idx="234">
                  <c:v>43647</c:v>
                </c:pt>
                <c:pt idx="235">
                  <c:v>43678</c:v>
                </c:pt>
                <c:pt idx="236">
                  <c:v>43709</c:v>
                </c:pt>
                <c:pt idx="237">
                  <c:v>43739</c:v>
                </c:pt>
                <c:pt idx="238">
                  <c:v>43770</c:v>
                </c:pt>
                <c:pt idx="239">
                  <c:v>43800</c:v>
                </c:pt>
                <c:pt idx="240">
                  <c:v>43831</c:v>
                </c:pt>
                <c:pt idx="241">
                  <c:v>43862</c:v>
                </c:pt>
                <c:pt idx="242">
                  <c:v>43891</c:v>
                </c:pt>
                <c:pt idx="243">
                  <c:v>43922</c:v>
                </c:pt>
                <c:pt idx="244">
                  <c:v>43952</c:v>
                </c:pt>
                <c:pt idx="245">
                  <c:v>43983</c:v>
                </c:pt>
                <c:pt idx="246">
                  <c:v>44013</c:v>
                </c:pt>
                <c:pt idx="247">
                  <c:v>44044</c:v>
                </c:pt>
                <c:pt idx="248">
                  <c:v>44075</c:v>
                </c:pt>
                <c:pt idx="249">
                  <c:v>44105</c:v>
                </c:pt>
                <c:pt idx="250">
                  <c:v>44136</c:v>
                </c:pt>
                <c:pt idx="251">
                  <c:v>44166</c:v>
                </c:pt>
                <c:pt idx="252">
                  <c:v>44197</c:v>
                </c:pt>
                <c:pt idx="253">
                  <c:v>44228</c:v>
                </c:pt>
                <c:pt idx="254">
                  <c:v>44256</c:v>
                </c:pt>
                <c:pt idx="255">
                  <c:v>44287</c:v>
                </c:pt>
                <c:pt idx="256">
                  <c:v>44317</c:v>
                </c:pt>
                <c:pt idx="257">
                  <c:v>44348</c:v>
                </c:pt>
                <c:pt idx="258">
                  <c:v>44378</c:v>
                </c:pt>
                <c:pt idx="259">
                  <c:v>44409</c:v>
                </c:pt>
                <c:pt idx="260">
                  <c:v>44440</c:v>
                </c:pt>
                <c:pt idx="261">
                  <c:v>44470</c:v>
                </c:pt>
                <c:pt idx="262">
                  <c:v>44501</c:v>
                </c:pt>
                <c:pt idx="263">
                  <c:v>44531</c:v>
                </c:pt>
                <c:pt idx="264">
                  <c:v>44562</c:v>
                </c:pt>
                <c:pt idx="265">
                  <c:v>44593</c:v>
                </c:pt>
                <c:pt idx="266">
                  <c:v>44621</c:v>
                </c:pt>
                <c:pt idx="267">
                  <c:v>44652</c:v>
                </c:pt>
                <c:pt idx="268">
                  <c:v>44682</c:v>
                </c:pt>
                <c:pt idx="269">
                  <c:v>44713</c:v>
                </c:pt>
                <c:pt idx="270">
                  <c:v>44743</c:v>
                </c:pt>
                <c:pt idx="271">
                  <c:v>44774</c:v>
                </c:pt>
                <c:pt idx="272">
                  <c:v>44805</c:v>
                </c:pt>
                <c:pt idx="273">
                  <c:v>44835</c:v>
                </c:pt>
                <c:pt idx="274">
                  <c:v>44866</c:v>
                </c:pt>
                <c:pt idx="275">
                  <c:v>44896</c:v>
                </c:pt>
                <c:pt idx="276">
                  <c:v>44927</c:v>
                </c:pt>
                <c:pt idx="277">
                  <c:v>44958</c:v>
                </c:pt>
                <c:pt idx="278">
                  <c:v>44986</c:v>
                </c:pt>
                <c:pt idx="279">
                  <c:v>45017</c:v>
                </c:pt>
                <c:pt idx="280">
                  <c:v>45047</c:v>
                </c:pt>
                <c:pt idx="281">
                  <c:v>45078</c:v>
                </c:pt>
                <c:pt idx="282">
                  <c:v>45108</c:v>
                </c:pt>
                <c:pt idx="283">
                  <c:v>45139</c:v>
                </c:pt>
                <c:pt idx="284">
                  <c:v>45170</c:v>
                </c:pt>
                <c:pt idx="285">
                  <c:v>45200</c:v>
                </c:pt>
                <c:pt idx="286">
                  <c:v>45231</c:v>
                </c:pt>
                <c:pt idx="287">
                  <c:v>45261</c:v>
                </c:pt>
                <c:pt idx="288">
                  <c:v>45292</c:v>
                </c:pt>
                <c:pt idx="289">
                  <c:v>45323</c:v>
                </c:pt>
                <c:pt idx="290">
                  <c:v>45352</c:v>
                </c:pt>
                <c:pt idx="291">
                  <c:v>45383</c:v>
                </c:pt>
                <c:pt idx="292">
                  <c:v>45413</c:v>
                </c:pt>
                <c:pt idx="293">
                  <c:v>45444</c:v>
                </c:pt>
                <c:pt idx="294">
                  <c:v>45474</c:v>
                </c:pt>
                <c:pt idx="295">
                  <c:v>45505</c:v>
                </c:pt>
                <c:pt idx="296">
                  <c:v>45536</c:v>
                </c:pt>
                <c:pt idx="297">
                  <c:v>45566</c:v>
                </c:pt>
                <c:pt idx="298">
                  <c:v>45597</c:v>
                </c:pt>
                <c:pt idx="299">
                  <c:v>45627</c:v>
                </c:pt>
                <c:pt idx="300">
                  <c:v>45658</c:v>
                </c:pt>
                <c:pt idx="301">
                  <c:v>45689</c:v>
                </c:pt>
                <c:pt idx="302">
                  <c:v>45717</c:v>
                </c:pt>
                <c:pt idx="303">
                  <c:v>45748</c:v>
                </c:pt>
                <c:pt idx="304">
                  <c:v>45778</c:v>
                </c:pt>
              </c:numCache>
            </c:numRef>
          </c:cat>
          <c:val>
            <c:numRef>
              <c:f>Sheet1!$B$2:$B$306</c:f>
              <c:numCache>
                <c:formatCode>General</c:formatCode>
                <c:ptCount val="305"/>
                <c:pt idx="0">
                  <c:v>1850000</c:v>
                </c:pt>
                <c:pt idx="1">
                  <c:v>2010000</c:v>
                </c:pt>
                <c:pt idx="2">
                  <c:v>1790000</c:v>
                </c:pt>
                <c:pt idx="3">
                  <c:v>2010000</c:v>
                </c:pt>
                <c:pt idx="4">
                  <c:v>1940000</c:v>
                </c:pt>
                <c:pt idx="5">
                  <c:v>2030000</c:v>
                </c:pt>
                <c:pt idx="6">
                  <c:v>1960000</c:v>
                </c:pt>
                <c:pt idx="7">
                  <c:v>2020000</c:v>
                </c:pt>
                <c:pt idx="8">
                  <c:v>1960000</c:v>
                </c:pt>
                <c:pt idx="9">
                  <c:v>1950000</c:v>
                </c:pt>
                <c:pt idx="10">
                  <c:v>1890000</c:v>
                </c:pt>
                <c:pt idx="11">
                  <c:v>1870000</c:v>
                </c:pt>
                <c:pt idx="12">
                  <c:v>1780000</c:v>
                </c:pt>
                <c:pt idx="13">
                  <c:v>1960000</c:v>
                </c:pt>
                <c:pt idx="14">
                  <c:v>2000000</c:v>
                </c:pt>
                <c:pt idx="15">
                  <c:v>2120000</c:v>
                </c:pt>
                <c:pt idx="16">
                  <c:v>2020000</c:v>
                </c:pt>
                <c:pt idx="17">
                  <c:v>2110000</c:v>
                </c:pt>
                <c:pt idx="18">
                  <c:v>2000000</c:v>
                </c:pt>
                <c:pt idx="19">
                  <c:v>2220000</c:v>
                </c:pt>
                <c:pt idx="20">
                  <c:v>2180000</c:v>
                </c:pt>
                <c:pt idx="21">
                  <c:v>2010000</c:v>
                </c:pt>
                <c:pt idx="22">
                  <c:v>2180000</c:v>
                </c:pt>
                <c:pt idx="23">
                  <c:v>1890000</c:v>
                </c:pt>
                <c:pt idx="24">
                  <c:v>2080000</c:v>
                </c:pt>
                <c:pt idx="25">
                  <c:v>2250000</c:v>
                </c:pt>
                <c:pt idx="26">
                  <c:v>2170000</c:v>
                </c:pt>
                <c:pt idx="27">
                  <c:v>2320000</c:v>
                </c:pt>
                <c:pt idx="28">
                  <c:v>2190000</c:v>
                </c:pt>
                <c:pt idx="29">
                  <c:v>2230000</c:v>
                </c:pt>
                <c:pt idx="30">
                  <c:v>2080000</c:v>
                </c:pt>
                <c:pt idx="31">
                  <c:v>2240000</c:v>
                </c:pt>
                <c:pt idx="32">
                  <c:v>2230000</c:v>
                </c:pt>
                <c:pt idx="33">
                  <c:v>2300000</c:v>
                </c:pt>
                <c:pt idx="34">
                  <c:v>2360000</c:v>
                </c:pt>
                <c:pt idx="35">
                  <c:v>2140000</c:v>
                </c:pt>
                <c:pt idx="36">
                  <c:v>2290000</c:v>
                </c:pt>
                <c:pt idx="37">
                  <c:v>2380000</c:v>
                </c:pt>
                <c:pt idx="38">
                  <c:v>2300000</c:v>
                </c:pt>
                <c:pt idx="39">
                  <c:v>2490000</c:v>
                </c:pt>
                <c:pt idx="40">
                  <c:v>2370000</c:v>
                </c:pt>
                <c:pt idx="41">
                  <c:v>2460000</c:v>
                </c:pt>
                <c:pt idx="42">
                  <c:v>2370000</c:v>
                </c:pt>
                <c:pt idx="43">
                  <c:v>2470000</c:v>
                </c:pt>
                <c:pt idx="44">
                  <c:v>2340000</c:v>
                </c:pt>
                <c:pt idx="45">
                  <c:v>2410000</c:v>
                </c:pt>
                <c:pt idx="46">
                  <c:v>2510000</c:v>
                </c:pt>
                <c:pt idx="47">
                  <c:v>2270000</c:v>
                </c:pt>
                <c:pt idx="48">
                  <c:v>2240000</c:v>
                </c:pt>
                <c:pt idx="49">
                  <c:v>2390000</c:v>
                </c:pt>
                <c:pt idx="50">
                  <c:v>2450000</c:v>
                </c:pt>
                <c:pt idx="51">
                  <c:v>2390000</c:v>
                </c:pt>
                <c:pt idx="52">
                  <c:v>2420000</c:v>
                </c:pt>
                <c:pt idx="53">
                  <c:v>2350000</c:v>
                </c:pt>
                <c:pt idx="54">
                  <c:v>2440000</c:v>
                </c:pt>
                <c:pt idx="55">
                  <c:v>2500000</c:v>
                </c:pt>
                <c:pt idx="56">
                  <c:v>2350000</c:v>
                </c:pt>
                <c:pt idx="57">
                  <c:v>2470000</c:v>
                </c:pt>
                <c:pt idx="58">
                  <c:v>2530000</c:v>
                </c:pt>
                <c:pt idx="59">
                  <c:v>2240000</c:v>
                </c:pt>
                <c:pt idx="60">
                  <c:v>2150000</c:v>
                </c:pt>
                <c:pt idx="61">
                  <c:v>2330000</c:v>
                </c:pt>
                <c:pt idx="62">
                  <c:v>2300000</c:v>
                </c:pt>
                <c:pt idx="63">
                  <c:v>2470000</c:v>
                </c:pt>
                <c:pt idx="64">
                  <c:v>2560000</c:v>
                </c:pt>
                <c:pt idx="65">
                  <c:v>2680000</c:v>
                </c:pt>
                <c:pt idx="66">
                  <c:v>2760000</c:v>
                </c:pt>
                <c:pt idx="67">
                  <c:v>2840000</c:v>
                </c:pt>
                <c:pt idx="68">
                  <c:v>2770000</c:v>
                </c:pt>
                <c:pt idx="69">
                  <c:v>2870000</c:v>
                </c:pt>
                <c:pt idx="70">
                  <c:v>2920000</c:v>
                </c:pt>
                <c:pt idx="71">
                  <c:v>2850000</c:v>
                </c:pt>
                <c:pt idx="72">
                  <c:v>2880000</c:v>
                </c:pt>
                <c:pt idx="73">
                  <c:v>2990000</c:v>
                </c:pt>
                <c:pt idx="74">
                  <c:v>3200000</c:v>
                </c:pt>
                <c:pt idx="75">
                  <c:v>3420000</c:v>
                </c:pt>
                <c:pt idx="76">
                  <c:v>3590000</c:v>
                </c:pt>
                <c:pt idx="77">
                  <c:v>3740000</c:v>
                </c:pt>
                <c:pt idx="78">
                  <c:v>3860000</c:v>
                </c:pt>
                <c:pt idx="79">
                  <c:v>3840000</c:v>
                </c:pt>
                <c:pt idx="80">
                  <c:v>3780000</c:v>
                </c:pt>
                <c:pt idx="81">
                  <c:v>3860000</c:v>
                </c:pt>
                <c:pt idx="82">
                  <c:v>3810000</c:v>
                </c:pt>
                <c:pt idx="83">
                  <c:v>3450000</c:v>
                </c:pt>
                <c:pt idx="84">
                  <c:v>3150000</c:v>
                </c:pt>
                <c:pt idx="85">
                  <c:v>3380000</c:v>
                </c:pt>
                <c:pt idx="86">
                  <c:v>3380000</c:v>
                </c:pt>
                <c:pt idx="87">
                  <c:v>3750000</c:v>
                </c:pt>
                <c:pt idx="88">
                  <c:v>3910000</c:v>
                </c:pt>
                <c:pt idx="89">
                  <c:v>3870000</c:v>
                </c:pt>
                <c:pt idx="90">
                  <c:v>4040000</c:v>
                </c:pt>
                <c:pt idx="91">
                  <c:v>3890000</c:v>
                </c:pt>
                <c:pt idx="92">
                  <c:v>3890000</c:v>
                </c:pt>
                <c:pt idx="93">
                  <c:v>3910000</c:v>
                </c:pt>
                <c:pt idx="94">
                  <c:v>3700000</c:v>
                </c:pt>
                <c:pt idx="95">
                  <c:v>3520000</c:v>
                </c:pt>
                <c:pt idx="96">
                  <c:v>3490000</c:v>
                </c:pt>
                <c:pt idx="97">
                  <c:v>3380000</c:v>
                </c:pt>
                <c:pt idx="98">
                  <c:v>3410000</c:v>
                </c:pt>
                <c:pt idx="99">
                  <c:v>3810000</c:v>
                </c:pt>
                <c:pt idx="100">
                  <c:v>3730000</c:v>
                </c:pt>
                <c:pt idx="101">
                  <c:v>3770000</c:v>
                </c:pt>
                <c:pt idx="102">
                  <c:v>3820000</c:v>
                </c:pt>
                <c:pt idx="103">
                  <c:v>3610000</c:v>
                </c:pt>
                <c:pt idx="104">
                  <c:v>3610000</c:v>
                </c:pt>
                <c:pt idx="105">
                  <c:v>3560000</c:v>
                </c:pt>
                <c:pt idx="106">
                  <c:v>3470000</c:v>
                </c:pt>
                <c:pt idx="107">
                  <c:v>3130000</c:v>
                </c:pt>
                <c:pt idx="108">
                  <c:v>3030000</c:v>
                </c:pt>
                <c:pt idx="109">
                  <c:v>3200000</c:v>
                </c:pt>
                <c:pt idx="110">
                  <c:v>3090000</c:v>
                </c:pt>
                <c:pt idx="111">
                  <c:v>3330000</c:v>
                </c:pt>
                <c:pt idx="112">
                  <c:v>3220000</c:v>
                </c:pt>
                <c:pt idx="113">
                  <c:v>3220000</c:v>
                </c:pt>
                <c:pt idx="114">
                  <c:v>3380000</c:v>
                </c:pt>
                <c:pt idx="115">
                  <c:v>3300000</c:v>
                </c:pt>
                <c:pt idx="116">
                  <c:v>3120000</c:v>
                </c:pt>
                <c:pt idx="117">
                  <c:v>2970000</c:v>
                </c:pt>
                <c:pt idx="118">
                  <c:v>2950000</c:v>
                </c:pt>
                <c:pt idx="119">
                  <c:v>2740000</c:v>
                </c:pt>
                <c:pt idx="120">
                  <c:v>2750000</c:v>
                </c:pt>
                <c:pt idx="121">
                  <c:v>3000000</c:v>
                </c:pt>
                <c:pt idx="122">
                  <c:v>3090000</c:v>
                </c:pt>
                <c:pt idx="123">
                  <c:v>3420000</c:v>
                </c:pt>
                <c:pt idx="124">
                  <c:v>3310000</c:v>
                </c:pt>
                <c:pt idx="125">
                  <c:v>3310000</c:v>
                </c:pt>
                <c:pt idx="126">
                  <c:v>3410000</c:v>
                </c:pt>
                <c:pt idx="127">
                  <c:v>3520000</c:v>
                </c:pt>
                <c:pt idx="128">
                  <c:v>3410000</c:v>
                </c:pt>
                <c:pt idx="129">
                  <c:v>3290000</c:v>
                </c:pt>
                <c:pt idx="130">
                  <c:v>3150000</c:v>
                </c:pt>
                <c:pt idx="131">
                  <c:v>3020000</c:v>
                </c:pt>
                <c:pt idx="132">
                  <c:v>2910000</c:v>
                </c:pt>
                <c:pt idx="133">
                  <c:v>3010000</c:v>
                </c:pt>
                <c:pt idx="134">
                  <c:v>3030000</c:v>
                </c:pt>
                <c:pt idx="135">
                  <c:v>3200000</c:v>
                </c:pt>
                <c:pt idx="136">
                  <c:v>3130000</c:v>
                </c:pt>
                <c:pt idx="137">
                  <c:v>3160000</c:v>
                </c:pt>
                <c:pt idx="138">
                  <c:v>3150000</c:v>
                </c:pt>
                <c:pt idx="139">
                  <c:v>3020000</c:v>
                </c:pt>
                <c:pt idx="140">
                  <c:v>2900000</c:v>
                </c:pt>
                <c:pt idx="141">
                  <c:v>2740000</c:v>
                </c:pt>
                <c:pt idx="142">
                  <c:v>2620000</c:v>
                </c:pt>
                <c:pt idx="143">
                  <c:v>2320000</c:v>
                </c:pt>
                <c:pt idx="144">
                  <c:v>2330000</c:v>
                </c:pt>
                <c:pt idx="145">
                  <c:v>2400000</c:v>
                </c:pt>
                <c:pt idx="146">
                  <c:v>2320000</c:v>
                </c:pt>
                <c:pt idx="147">
                  <c:v>2500000</c:v>
                </c:pt>
                <c:pt idx="148">
                  <c:v>2470000</c:v>
                </c:pt>
                <c:pt idx="149">
                  <c:v>2370000</c:v>
                </c:pt>
                <c:pt idx="150">
                  <c:v>2400000</c:v>
                </c:pt>
                <c:pt idx="151">
                  <c:v>2400000</c:v>
                </c:pt>
                <c:pt idx="152">
                  <c:v>2170000</c:v>
                </c:pt>
                <c:pt idx="153">
                  <c:v>2110000</c:v>
                </c:pt>
                <c:pt idx="154">
                  <c:v>1990000</c:v>
                </c:pt>
                <c:pt idx="155">
                  <c:v>1830000</c:v>
                </c:pt>
                <c:pt idx="156">
                  <c:v>1770000</c:v>
                </c:pt>
                <c:pt idx="157">
                  <c:v>1900000</c:v>
                </c:pt>
                <c:pt idx="158">
                  <c:v>1930000</c:v>
                </c:pt>
                <c:pt idx="159">
                  <c:v>2150000</c:v>
                </c:pt>
                <c:pt idx="160">
                  <c:v>2150000</c:v>
                </c:pt>
                <c:pt idx="161">
                  <c:v>2160000</c:v>
                </c:pt>
                <c:pt idx="162">
                  <c:v>2240000</c:v>
                </c:pt>
                <c:pt idx="163">
                  <c:v>2210000</c:v>
                </c:pt>
                <c:pt idx="164">
                  <c:v>2170000</c:v>
                </c:pt>
                <c:pt idx="165">
                  <c:v>2110000</c:v>
                </c:pt>
                <c:pt idx="166">
                  <c:v>2050000</c:v>
                </c:pt>
                <c:pt idx="167">
                  <c:v>1860000</c:v>
                </c:pt>
                <c:pt idx="168">
                  <c:v>1880000</c:v>
                </c:pt>
                <c:pt idx="169">
                  <c:v>1900000</c:v>
                </c:pt>
                <c:pt idx="170">
                  <c:v>1960000</c:v>
                </c:pt>
                <c:pt idx="171">
                  <c:v>2230000</c:v>
                </c:pt>
                <c:pt idx="172">
                  <c:v>2250000</c:v>
                </c:pt>
                <c:pt idx="173">
                  <c:v>2290000</c:v>
                </c:pt>
                <c:pt idx="174">
                  <c:v>2350000</c:v>
                </c:pt>
                <c:pt idx="175">
                  <c:v>2330000</c:v>
                </c:pt>
                <c:pt idx="176">
                  <c:v>2280000</c:v>
                </c:pt>
                <c:pt idx="177">
                  <c:v>2240000</c:v>
                </c:pt>
                <c:pt idx="178">
                  <c:v>2080000</c:v>
                </c:pt>
                <c:pt idx="179">
                  <c:v>1860000</c:v>
                </c:pt>
                <c:pt idx="180">
                  <c:v>1860000</c:v>
                </c:pt>
                <c:pt idx="181">
                  <c:v>1900000</c:v>
                </c:pt>
                <c:pt idx="182">
                  <c:v>2010000</c:v>
                </c:pt>
                <c:pt idx="183">
                  <c:v>2220000</c:v>
                </c:pt>
                <c:pt idx="184">
                  <c:v>2280000</c:v>
                </c:pt>
                <c:pt idx="185">
                  <c:v>2250000</c:v>
                </c:pt>
                <c:pt idx="186">
                  <c:v>2260000</c:v>
                </c:pt>
                <c:pt idx="187">
                  <c:v>2270000</c:v>
                </c:pt>
                <c:pt idx="188">
                  <c:v>2190000</c:v>
                </c:pt>
                <c:pt idx="189">
                  <c:v>2110000</c:v>
                </c:pt>
                <c:pt idx="190">
                  <c:v>2040000</c:v>
                </c:pt>
                <c:pt idx="191">
                  <c:v>1760000</c:v>
                </c:pt>
                <c:pt idx="192">
                  <c:v>1820000</c:v>
                </c:pt>
                <c:pt idx="193">
                  <c:v>1870000</c:v>
                </c:pt>
                <c:pt idx="194">
                  <c:v>1960000</c:v>
                </c:pt>
                <c:pt idx="195">
                  <c:v>2120000</c:v>
                </c:pt>
                <c:pt idx="196">
                  <c:v>2140000</c:v>
                </c:pt>
                <c:pt idx="197">
                  <c:v>2110000</c:v>
                </c:pt>
                <c:pt idx="198">
                  <c:v>2110000</c:v>
                </c:pt>
                <c:pt idx="199">
                  <c:v>2010000</c:v>
                </c:pt>
                <c:pt idx="200">
                  <c:v>2030000</c:v>
                </c:pt>
                <c:pt idx="201">
                  <c:v>2010000</c:v>
                </c:pt>
                <c:pt idx="202">
                  <c:v>1850000</c:v>
                </c:pt>
                <c:pt idx="203">
                  <c:v>1650000</c:v>
                </c:pt>
                <c:pt idx="204">
                  <c:v>1680000</c:v>
                </c:pt>
                <c:pt idx="205">
                  <c:v>1730000</c:v>
                </c:pt>
                <c:pt idx="206">
                  <c:v>1800000</c:v>
                </c:pt>
                <c:pt idx="207">
                  <c:v>1920000</c:v>
                </c:pt>
                <c:pt idx="208">
                  <c:v>1970000</c:v>
                </c:pt>
                <c:pt idx="209">
                  <c:v>1940000</c:v>
                </c:pt>
                <c:pt idx="210">
                  <c:v>1920000</c:v>
                </c:pt>
                <c:pt idx="211">
                  <c:v>1870000</c:v>
                </c:pt>
                <c:pt idx="212">
                  <c:v>1860000</c:v>
                </c:pt>
                <c:pt idx="213">
                  <c:v>1800000</c:v>
                </c:pt>
                <c:pt idx="214">
                  <c:v>1670000</c:v>
                </c:pt>
                <c:pt idx="215">
                  <c:v>1460000</c:v>
                </c:pt>
                <c:pt idx="216">
                  <c:v>1520000</c:v>
                </c:pt>
                <c:pt idx="217">
                  <c:v>1580000</c:v>
                </c:pt>
                <c:pt idx="218">
                  <c:v>1640000</c:v>
                </c:pt>
                <c:pt idx="219">
                  <c:v>1800000</c:v>
                </c:pt>
                <c:pt idx="220">
                  <c:v>1870000</c:v>
                </c:pt>
                <c:pt idx="221">
                  <c:v>1930000</c:v>
                </c:pt>
                <c:pt idx="222">
                  <c:v>1920000</c:v>
                </c:pt>
                <c:pt idx="223">
                  <c:v>1910000</c:v>
                </c:pt>
                <c:pt idx="224">
                  <c:v>1880000</c:v>
                </c:pt>
                <c:pt idx="225">
                  <c:v>1850000</c:v>
                </c:pt>
                <c:pt idx="226">
                  <c:v>1740000</c:v>
                </c:pt>
                <c:pt idx="227">
                  <c:v>1530000</c:v>
                </c:pt>
                <c:pt idx="228">
                  <c:v>1590000</c:v>
                </c:pt>
                <c:pt idx="229">
                  <c:v>1630000</c:v>
                </c:pt>
                <c:pt idx="230">
                  <c:v>1670000</c:v>
                </c:pt>
                <c:pt idx="231">
                  <c:v>1830000</c:v>
                </c:pt>
                <c:pt idx="232">
                  <c:v>1910000</c:v>
                </c:pt>
                <c:pt idx="233">
                  <c:v>1920000</c:v>
                </c:pt>
                <c:pt idx="234">
                  <c:v>1900000</c:v>
                </c:pt>
                <c:pt idx="235">
                  <c:v>1830000</c:v>
                </c:pt>
                <c:pt idx="236">
                  <c:v>1820000</c:v>
                </c:pt>
                <c:pt idx="237">
                  <c:v>1770000</c:v>
                </c:pt>
                <c:pt idx="238">
                  <c:v>1640000</c:v>
                </c:pt>
                <c:pt idx="239">
                  <c:v>1390000</c:v>
                </c:pt>
                <c:pt idx="240">
                  <c:v>1400000</c:v>
                </c:pt>
                <c:pt idx="241">
                  <c:v>1460000</c:v>
                </c:pt>
                <c:pt idx="242">
                  <c:v>1490000</c:v>
                </c:pt>
                <c:pt idx="243">
                  <c:v>1460000</c:v>
                </c:pt>
                <c:pt idx="244">
                  <c:v>1550000</c:v>
                </c:pt>
                <c:pt idx="245">
                  <c:v>1540000</c:v>
                </c:pt>
                <c:pt idx="246">
                  <c:v>1500000</c:v>
                </c:pt>
                <c:pt idx="247">
                  <c:v>1490000</c:v>
                </c:pt>
                <c:pt idx="248">
                  <c:v>1460000</c:v>
                </c:pt>
                <c:pt idx="249">
                  <c:v>1420000</c:v>
                </c:pt>
                <c:pt idx="250">
                  <c:v>1280000</c:v>
                </c:pt>
                <c:pt idx="251">
                  <c:v>1060000</c:v>
                </c:pt>
                <c:pt idx="252">
                  <c:v>1030000</c:v>
                </c:pt>
                <c:pt idx="253">
                  <c:v>1030000</c:v>
                </c:pt>
                <c:pt idx="254">
                  <c:v>1050000</c:v>
                </c:pt>
                <c:pt idx="255">
                  <c:v>1150000</c:v>
                </c:pt>
                <c:pt idx="256">
                  <c:v>1210000</c:v>
                </c:pt>
                <c:pt idx="257">
                  <c:v>1230000</c:v>
                </c:pt>
                <c:pt idx="258">
                  <c:v>1310000</c:v>
                </c:pt>
                <c:pt idx="259">
                  <c:v>1280000</c:v>
                </c:pt>
                <c:pt idx="260">
                  <c:v>1260000</c:v>
                </c:pt>
                <c:pt idx="261">
                  <c:v>1230000</c:v>
                </c:pt>
                <c:pt idx="262">
                  <c:v>1110000</c:v>
                </c:pt>
                <c:pt idx="263">
                  <c:v>880000</c:v>
                </c:pt>
                <c:pt idx="264">
                  <c:v>850000</c:v>
                </c:pt>
                <c:pt idx="265">
                  <c:v>850000</c:v>
                </c:pt>
                <c:pt idx="266">
                  <c:v>930000</c:v>
                </c:pt>
                <c:pt idx="267">
                  <c:v>1030000</c:v>
                </c:pt>
                <c:pt idx="268">
                  <c:v>1150000</c:v>
                </c:pt>
                <c:pt idx="269">
                  <c:v>1250000</c:v>
                </c:pt>
                <c:pt idx="270">
                  <c:v>1300000</c:v>
                </c:pt>
                <c:pt idx="271">
                  <c:v>1280000</c:v>
                </c:pt>
                <c:pt idx="272">
                  <c:v>1230000</c:v>
                </c:pt>
                <c:pt idx="273">
                  <c:v>1220000</c:v>
                </c:pt>
                <c:pt idx="274">
                  <c:v>1120000</c:v>
                </c:pt>
                <c:pt idx="275">
                  <c:v>960000</c:v>
                </c:pt>
                <c:pt idx="276">
                  <c:v>980000</c:v>
                </c:pt>
                <c:pt idx="277">
                  <c:v>970000</c:v>
                </c:pt>
                <c:pt idx="278">
                  <c:v>970000</c:v>
                </c:pt>
                <c:pt idx="279">
                  <c:v>1040000</c:v>
                </c:pt>
                <c:pt idx="280">
                  <c:v>1080000</c:v>
                </c:pt>
                <c:pt idx="281">
                  <c:v>1070000</c:v>
                </c:pt>
                <c:pt idx="282">
                  <c:v>1110000</c:v>
                </c:pt>
                <c:pt idx="283">
                  <c:v>1100000</c:v>
                </c:pt>
                <c:pt idx="284">
                  <c:v>1130000</c:v>
                </c:pt>
                <c:pt idx="285">
                  <c:v>1150000</c:v>
                </c:pt>
                <c:pt idx="286">
                  <c:v>1130000</c:v>
                </c:pt>
                <c:pt idx="287">
                  <c:v>990000</c:v>
                </c:pt>
                <c:pt idx="288">
                  <c:v>1010000</c:v>
                </c:pt>
                <c:pt idx="289">
                  <c:v>1060000</c:v>
                </c:pt>
                <c:pt idx="290">
                  <c:v>1110000</c:v>
                </c:pt>
                <c:pt idx="291">
                  <c:v>1200000</c:v>
                </c:pt>
                <c:pt idx="292">
                  <c:v>1280000</c:v>
                </c:pt>
                <c:pt idx="293">
                  <c:v>1320000</c:v>
                </c:pt>
                <c:pt idx="294">
                  <c:v>1340000</c:v>
                </c:pt>
                <c:pt idx="295">
                  <c:v>1370000</c:v>
                </c:pt>
                <c:pt idx="296">
                  <c:v>1360000</c:v>
                </c:pt>
                <c:pt idx="297">
                  <c:v>1370000</c:v>
                </c:pt>
                <c:pt idx="298">
                  <c:v>1330000</c:v>
                </c:pt>
                <c:pt idx="299">
                  <c:v>1140000</c:v>
                </c:pt>
                <c:pt idx="300">
                  <c:v>1180000</c:v>
                </c:pt>
                <c:pt idx="301">
                  <c:v>1230000</c:v>
                </c:pt>
                <c:pt idx="302">
                  <c:v>1330000</c:v>
                </c:pt>
                <c:pt idx="303">
                  <c:v>1450000</c:v>
                </c:pt>
                <c:pt idx="304">
                  <c:v>1540000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1C7-4640-AFF1-4B4F35E50D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1160264"/>
        <c:axId val="561164200"/>
      </c:lineChart>
      <c:dateAx>
        <c:axId val="56116026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Offset val="100"/>
        <c:baseTimeUnit val="months"/>
        <c:majorUnit val="12"/>
        <c:majorTimeUnit val="months"/>
      </c:dateAx>
      <c:valAx>
        <c:axId val="56116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549175009791452E-2"/>
          <c:y val="6.2228763906839533E-2"/>
          <c:w val="0.83837672773965632"/>
          <c:h val="0.7924322841576172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635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strRef>
              <c:f>Sheet1!$A$2:$A$103</c:f>
              <c:strCache>
                <c:ptCount val="102"/>
                <c:pt idx="0">
                  <c:v>2000 Q1</c:v>
                </c:pt>
                <c:pt idx="1">
                  <c:v>2000 Q2</c:v>
                </c:pt>
                <c:pt idx="2">
                  <c:v>2000 Q3</c:v>
                </c:pt>
                <c:pt idx="3">
                  <c:v>2000 Q4</c:v>
                </c:pt>
                <c:pt idx="4">
                  <c:v>2001 Q1</c:v>
                </c:pt>
                <c:pt idx="5">
                  <c:v>2001 Q2</c:v>
                </c:pt>
                <c:pt idx="6">
                  <c:v>2001 Q3</c:v>
                </c:pt>
                <c:pt idx="7">
                  <c:v>2001 Q4</c:v>
                </c:pt>
                <c:pt idx="8">
                  <c:v>2002 Q1</c:v>
                </c:pt>
                <c:pt idx="9">
                  <c:v>2002 Q2</c:v>
                </c:pt>
                <c:pt idx="10">
                  <c:v>2002 Q3</c:v>
                </c:pt>
                <c:pt idx="11">
                  <c:v>2002 Q4</c:v>
                </c:pt>
                <c:pt idx="12">
                  <c:v>2003 Q1</c:v>
                </c:pt>
                <c:pt idx="13">
                  <c:v>2003 Q2</c:v>
                </c:pt>
                <c:pt idx="14">
                  <c:v>2003 Q3</c:v>
                </c:pt>
                <c:pt idx="15">
                  <c:v>2003 Q4</c:v>
                </c:pt>
                <c:pt idx="16">
                  <c:v>2004 Q1</c:v>
                </c:pt>
                <c:pt idx="17">
                  <c:v>2004 Q2</c:v>
                </c:pt>
                <c:pt idx="18">
                  <c:v>2004 Q3</c:v>
                </c:pt>
                <c:pt idx="19">
                  <c:v>2004 Q4</c:v>
                </c:pt>
                <c:pt idx="20">
                  <c:v>2005 Q1</c:v>
                </c:pt>
                <c:pt idx="21">
                  <c:v>2005 Q2</c:v>
                </c:pt>
                <c:pt idx="22">
                  <c:v>2005 Q3</c:v>
                </c:pt>
                <c:pt idx="23">
                  <c:v>2005 Q4</c:v>
                </c:pt>
                <c:pt idx="24">
                  <c:v>2006 Q1</c:v>
                </c:pt>
                <c:pt idx="25">
                  <c:v>2006 Q2</c:v>
                </c:pt>
                <c:pt idx="26">
                  <c:v>2006 Q3</c:v>
                </c:pt>
                <c:pt idx="27">
                  <c:v>2006 Q4</c:v>
                </c:pt>
                <c:pt idx="28">
                  <c:v>2007 Q1</c:v>
                </c:pt>
                <c:pt idx="29">
                  <c:v>2007 Q2</c:v>
                </c:pt>
                <c:pt idx="30">
                  <c:v>2007 Q3</c:v>
                </c:pt>
                <c:pt idx="31">
                  <c:v>2007 Q4</c:v>
                </c:pt>
                <c:pt idx="32">
                  <c:v>2008 Q1</c:v>
                </c:pt>
                <c:pt idx="33">
                  <c:v>2008 Q2</c:v>
                </c:pt>
                <c:pt idx="34">
                  <c:v>2008 Q3</c:v>
                </c:pt>
                <c:pt idx="35">
                  <c:v>2008 Q4</c:v>
                </c:pt>
                <c:pt idx="36">
                  <c:v>2009 Q1</c:v>
                </c:pt>
                <c:pt idx="37">
                  <c:v>2009 Q2</c:v>
                </c:pt>
                <c:pt idx="38">
                  <c:v>2009 Q3</c:v>
                </c:pt>
                <c:pt idx="39">
                  <c:v>2009 Q4</c:v>
                </c:pt>
                <c:pt idx="40">
                  <c:v>2010 Q1</c:v>
                </c:pt>
                <c:pt idx="41">
                  <c:v>2010 Q2</c:v>
                </c:pt>
                <c:pt idx="42">
                  <c:v>2010 Q3</c:v>
                </c:pt>
                <c:pt idx="43">
                  <c:v>2010 Q4</c:v>
                </c:pt>
                <c:pt idx="44">
                  <c:v>2011 Q1</c:v>
                </c:pt>
                <c:pt idx="45">
                  <c:v>2011 Q2</c:v>
                </c:pt>
                <c:pt idx="46">
                  <c:v>2011 Q3</c:v>
                </c:pt>
                <c:pt idx="47">
                  <c:v>2011 Q4</c:v>
                </c:pt>
                <c:pt idx="48">
                  <c:v>2012 Q1</c:v>
                </c:pt>
                <c:pt idx="49">
                  <c:v>2012 Q2</c:v>
                </c:pt>
                <c:pt idx="50">
                  <c:v>2012 Q3</c:v>
                </c:pt>
                <c:pt idx="51">
                  <c:v>2012 Q4</c:v>
                </c:pt>
                <c:pt idx="52">
                  <c:v>2013 Q1</c:v>
                </c:pt>
                <c:pt idx="53">
                  <c:v>2013 Q2</c:v>
                </c:pt>
                <c:pt idx="54">
                  <c:v>2013 Q3</c:v>
                </c:pt>
                <c:pt idx="55">
                  <c:v>2013 Q4</c:v>
                </c:pt>
                <c:pt idx="56">
                  <c:v>2014 Q1</c:v>
                </c:pt>
                <c:pt idx="57">
                  <c:v>2014 Q2</c:v>
                </c:pt>
                <c:pt idx="58">
                  <c:v>2014 Q3</c:v>
                </c:pt>
                <c:pt idx="59">
                  <c:v>2014 Q4</c:v>
                </c:pt>
                <c:pt idx="60">
                  <c:v>2015 Q1</c:v>
                </c:pt>
                <c:pt idx="61">
                  <c:v>2015 Q2</c:v>
                </c:pt>
                <c:pt idx="62">
                  <c:v>2015 Q3</c:v>
                </c:pt>
                <c:pt idx="63">
                  <c:v>2015 Q4</c:v>
                </c:pt>
                <c:pt idx="64">
                  <c:v>2016 Q1</c:v>
                </c:pt>
                <c:pt idx="65">
                  <c:v>2016 Q2</c:v>
                </c:pt>
                <c:pt idx="66">
                  <c:v>2016 Q3</c:v>
                </c:pt>
                <c:pt idx="67">
                  <c:v>2016 Q4</c:v>
                </c:pt>
                <c:pt idx="68">
                  <c:v>2017 Q1</c:v>
                </c:pt>
                <c:pt idx="69">
                  <c:v>2017 Q2</c:v>
                </c:pt>
                <c:pt idx="70">
                  <c:v>2017 Q3</c:v>
                </c:pt>
                <c:pt idx="71">
                  <c:v>2017 Q4</c:v>
                </c:pt>
                <c:pt idx="72">
                  <c:v>2018 Q1</c:v>
                </c:pt>
                <c:pt idx="73">
                  <c:v>2018 Q2</c:v>
                </c:pt>
                <c:pt idx="74">
                  <c:v>2018 Q3</c:v>
                </c:pt>
                <c:pt idx="75">
                  <c:v>2018 Q4</c:v>
                </c:pt>
                <c:pt idx="76">
                  <c:v>2019 Q1</c:v>
                </c:pt>
                <c:pt idx="77">
                  <c:v>2019 Q2</c:v>
                </c:pt>
                <c:pt idx="78">
                  <c:v>2019 Q3</c:v>
                </c:pt>
                <c:pt idx="79">
                  <c:v>2019 Q4</c:v>
                </c:pt>
                <c:pt idx="80">
                  <c:v>2020 Q1</c:v>
                </c:pt>
                <c:pt idx="81">
                  <c:v>2020 Q2</c:v>
                </c:pt>
                <c:pt idx="82">
                  <c:v>2020 Q3</c:v>
                </c:pt>
                <c:pt idx="83">
                  <c:v>2020 Q4</c:v>
                </c:pt>
                <c:pt idx="84">
                  <c:v>2021 Q1</c:v>
                </c:pt>
                <c:pt idx="85">
                  <c:v>2021 Q2</c:v>
                </c:pt>
                <c:pt idx="86">
                  <c:v>2021 Q3</c:v>
                </c:pt>
                <c:pt idx="87">
                  <c:v>2021 Q4</c:v>
                </c:pt>
                <c:pt idx="88">
                  <c:v>2022 Q1</c:v>
                </c:pt>
                <c:pt idx="89">
                  <c:v>2022 Q2</c:v>
                </c:pt>
                <c:pt idx="90">
                  <c:v>2022 Q3</c:v>
                </c:pt>
                <c:pt idx="91">
                  <c:v>2022 Q4</c:v>
                </c:pt>
                <c:pt idx="92">
                  <c:v>2023 Q1</c:v>
                </c:pt>
                <c:pt idx="93">
                  <c:v>2023 Q2</c:v>
                </c:pt>
                <c:pt idx="94">
                  <c:v>2023 Q3</c:v>
                </c:pt>
                <c:pt idx="95">
                  <c:v>2023 Q4</c:v>
                </c:pt>
                <c:pt idx="96">
                  <c:v>2024 Q1</c:v>
                </c:pt>
                <c:pt idx="97">
                  <c:v>2024 Q2</c:v>
                </c:pt>
                <c:pt idx="98">
                  <c:v>2024 Q3</c:v>
                </c:pt>
                <c:pt idx="99">
                  <c:v>2024 Q4</c:v>
                </c:pt>
                <c:pt idx="100">
                  <c:v>2025 Q1</c:v>
                </c:pt>
                <c:pt idx="101">
                  <c:v>2025 Q2</c:v>
                </c:pt>
              </c:strCache>
            </c:strRef>
          </c:cat>
          <c:val>
            <c:numRef>
              <c:f>Sheet1!$B$2:$B$103</c:f>
              <c:numCache>
                <c:formatCode>General</c:formatCode>
                <c:ptCount val="102"/>
                <c:pt idx="0">
                  <c:v>209.2</c:v>
                </c:pt>
                <c:pt idx="1">
                  <c:v>212.5</c:v>
                </c:pt>
                <c:pt idx="2">
                  <c:v>214.8</c:v>
                </c:pt>
                <c:pt idx="3">
                  <c:v>219</c:v>
                </c:pt>
                <c:pt idx="4">
                  <c:v>227.3</c:v>
                </c:pt>
                <c:pt idx="5">
                  <c:v>237</c:v>
                </c:pt>
                <c:pt idx="6">
                  <c:v>263.3</c:v>
                </c:pt>
                <c:pt idx="7">
                  <c:v>269.89999999999998</c:v>
                </c:pt>
                <c:pt idx="8">
                  <c:v>287.5</c:v>
                </c:pt>
                <c:pt idx="9">
                  <c:v>307.2</c:v>
                </c:pt>
                <c:pt idx="10">
                  <c:v>326.2</c:v>
                </c:pt>
                <c:pt idx="11">
                  <c:v>333.6</c:v>
                </c:pt>
                <c:pt idx="12">
                  <c:v>338</c:v>
                </c:pt>
                <c:pt idx="13">
                  <c:v>363.7</c:v>
                </c:pt>
                <c:pt idx="14">
                  <c:v>374.4</c:v>
                </c:pt>
                <c:pt idx="15">
                  <c:v>374.9</c:v>
                </c:pt>
                <c:pt idx="16">
                  <c:v>384</c:v>
                </c:pt>
                <c:pt idx="17">
                  <c:v>414.8</c:v>
                </c:pt>
                <c:pt idx="18">
                  <c:v>422.2</c:v>
                </c:pt>
                <c:pt idx="19">
                  <c:v>431.9</c:v>
                </c:pt>
                <c:pt idx="20">
                  <c:v>446.7</c:v>
                </c:pt>
                <c:pt idx="21">
                  <c:v>467.7</c:v>
                </c:pt>
                <c:pt idx="22">
                  <c:v>471</c:v>
                </c:pt>
                <c:pt idx="23">
                  <c:v>472.4</c:v>
                </c:pt>
                <c:pt idx="24">
                  <c:v>476.1</c:v>
                </c:pt>
                <c:pt idx="25">
                  <c:v>478.8</c:v>
                </c:pt>
                <c:pt idx="26">
                  <c:v>472.1</c:v>
                </c:pt>
                <c:pt idx="27">
                  <c:v>473.7</c:v>
                </c:pt>
                <c:pt idx="28">
                  <c:v>479</c:v>
                </c:pt>
                <c:pt idx="29">
                  <c:v>479.8</c:v>
                </c:pt>
                <c:pt idx="30">
                  <c:v>470</c:v>
                </c:pt>
                <c:pt idx="31">
                  <c:v>461.7</c:v>
                </c:pt>
                <c:pt idx="32">
                  <c:v>462.8</c:v>
                </c:pt>
                <c:pt idx="33">
                  <c:v>466.6</c:v>
                </c:pt>
                <c:pt idx="34">
                  <c:v>423.9</c:v>
                </c:pt>
                <c:pt idx="35">
                  <c:v>382.1</c:v>
                </c:pt>
                <c:pt idx="36">
                  <c:v>376.7</c:v>
                </c:pt>
                <c:pt idx="37">
                  <c:v>386.8</c:v>
                </c:pt>
                <c:pt idx="38">
                  <c:v>384.9</c:v>
                </c:pt>
                <c:pt idx="39">
                  <c:v>382.4</c:v>
                </c:pt>
                <c:pt idx="40">
                  <c:v>376.9</c:v>
                </c:pt>
                <c:pt idx="41">
                  <c:v>396.1</c:v>
                </c:pt>
                <c:pt idx="42">
                  <c:v>385.5</c:v>
                </c:pt>
                <c:pt idx="43">
                  <c:v>387.6</c:v>
                </c:pt>
                <c:pt idx="44">
                  <c:v>372</c:v>
                </c:pt>
                <c:pt idx="45">
                  <c:v>383.5</c:v>
                </c:pt>
                <c:pt idx="46">
                  <c:v>376.5</c:v>
                </c:pt>
                <c:pt idx="47">
                  <c:v>369.4</c:v>
                </c:pt>
                <c:pt idx="48">
                  <c:v>374</c:v>
                </c:pt>
                <c:pt idx="49">
                  <c:v>385</c:v>
                </c:pt>
                <c:pt idx="50">
                  <c:v>387.5</c:v>
                </c:pt>
                <c:pt idx="51">
                  <c:v>383.5</c:v>
                </c:pt>
                <c:pt idx="52">
                  <c:v>385.4</c:v>
                </c:pt>
                <c:pt idx="53">
                  <c:v>406.3</c:v>
                </c:pt>
                <c:pt idx="54">
                  <c:v>401.1</c:v>
                </c:pt>
                <c:pt idx="55">
                  <c:v>393.4</c:v>
                </c:pt>
                <c:pt idx="56">
                  <c:v>387.8</c:v>
                </c:pt>
                <c:pt idx="57">
                  <c:v>412.9</c:v>
                </c:pt>
                <c:pt idx="58">
                  <c:v>409.7</c:v>
                </c:pt>
                <c:pt idx="59">
                  <c:v>411.8</c:v>
                </c:pt>
                <c:pt idx="60">
                  <c:v>404.2</c:v>
                </c:pt>
                <c:pt idx="61">
                  <c:v>430</c:v>
                </c:pt>
                <c:pt idx="62">
                  <c:v>423.3</c:v>
                </c:pt>
                <c:pt idx="63">
                  <c:v>426.6</c:v>
                </c:pt>
                <c:pt idx="64">
                  <c:v>422.6</c:v>
                </c:pt>
                <c:pt idx="65">
                  <c:v>442.8</c:v>
                </c:pt>
                <c:pt idx="66">
                  <c:v>437</c:v>
                </c:pt>
                <c:pt idx="67">
                  <c:v>444.2</c:v>
                </c:pt>
                <c:pt idx="68">
                  <c:v>443.2</c:v>
                </c:pt>
                <c:pt idx="69">
                  <c:v>466.7</c:v>
                </c:pt>
                <c:pt idx="70">
                  <c:v>470.6</c:v>
                </c:pt>
                <c:pt idx="71">
                  <c:v>460.6</c:v>
                </c:pt>
                <c:pt idx="72">
                  <c:v>460.8</c:v>
                </c:pt>
                <c:pt idx="73">
                  <c:v>469.7</c:v>
                </c:pt>
                <c:pt idx="74">
                  <c:v>491.1</c:v>
                </c:pt>
                <c:pt idx="75">
                  <c:v>478.8</c:v>
                </c:pt>
                <c:pt idx="76">
                  <c:v>474.2</c:v>
                </c:pt>
                <c:pt idx="77">
                  <c:v>484.3</c:v>
                </c:pt>
                <c:pt idx="78">
                  <c:v>507.6</c:v>
                </c:pt>
                <c:pt idx="79">
                  <c:v>496.6</c:v>
                </c:pt>
                <c:pt idx="80">
                  <c:v>487.7</c:v>
                </c:pt>
                <c:pt idx="81">
                  <c:v>495.3</c:v>
                </c:pt>
                <c:pt idx="82">
                  <c:v>565</c:v>
                </c:pt>
                <c:pt idx="83">
                  <c:v>591.6</c:v>
                </c:pt>
                <c:pt idx="84">
                  <c:v>598.6</c:v>
                </c:pt>
                <c:pt idx="85">
                  <c:v>634.6</c:v>
                </c:pt>
                <c:pt idx="86">
                  <c:v>655.29999999999995</c:v>
                </c:pt>
                <c:pt idx="87">
                  <c:v>644.6</c:v>
                </c:pt>
                <c:pt idx="88">
                  <c:v>654.6</c:v>
                </c:pt>
                <c:pt idx="89">
                  <c:v>677.8</c:v>
                </c:pt>
                <c:pt idx="90">
                  <c:v>684.1</c:v>
                </c:pt>
                <c:pt idx="91">
                  <c:v>664</c:v>
                </c:pt>
                <c:pt idx="92">
                  <c:v>653.20000000000005</c:v>
                </c:pt>
                <c:pt idx="93">
                  <c:v>673.4</c:v>
                </c:pt>
                <c:pt idx="94">
                  <c:v>702.3</c:v>
                </c:pt>
                <c:pt idx="95">
                  <c:v>696.6</c:v>
                </c:pt>
                <c:pt idx="96">
                  <c:v>695.9</c:v>
                </c:pt>
                <c:pt idx="97">
                  <c:v>729</c:v>
                </c:pt>
                <c:pt idx="98">
                  <c:v>752.3</c:v>
                </c:pt>
                <c:pt idx="99">
                  <c:v>747.1</c:v>
                </c:pt>
                <c:pt idx="100">
                  <c:v>779.3</c:v>
                </c:pt>
                <c:pt idx="101">
                  <c:v>798.8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1C7-4640-AFF1-4B4F35E50DA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762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Sheet1!$A$2:$A$103</c:f>
              <c:strCache>
                <c:ptCount val="102"/>
                <c:pt idx="0">
                  <c:v>2000 Q1</c:v>
                </c:pt>
                <c:pt idx="1">
                  <c:v>2000 Q2</c:v>
                </c:pt>
                <c:pt idx="2">
                  <c:v>2000 Q3</c:v>
                </c:pt>
                <c:pt idx="3">
                  <c:v>2000 Q4</c:v>
                </c:pt>
                <c:pt idx="4">
                  <c:v>2001 Q1</c:v>
                </c:pt>
                <c:pt idx="5">
                  <c:v>2001 Q2</c:v>
                </c:pt>
                <c:pt idx="6">
                  <c:v>2001 Q3</c:v>
                </c:pt>
                <c:pt idx="7">
                  <c:v>2001 Q4</c:v>
                </c:pt>
                <c:pt idx="8">
                  <c:v>2002 Q1</c:v>
                </c:pt>
                <c:pt idx="9">
                  <c:v>2002 Q2</c:v>
                </c:pt>
                <c:pt idx="10">
                  <c:v>2002 Q3</c:v>
                </c:pt>
                <c:pt idx="11">
                  <c:v>2002 Q4</c:v>
                </c:pt>
                <c:pt idx="12">
                  <c:v>2003 Q1</c:v>
                </c:pt>
                <c:pt idx="13">
                  <c:v>2003 Q2</c:v>
                </c:pt>
                <c:pt idx="14">
                  <c:v>2003 Q3</c:v>
                </c:pt>
                <c:pt idx="15">
                  <c:v>2003 Q4</c:v>
                </c:pt>
                <c:pt idx="16">
                  <c:v>2004 Q1</c:v>
                </c:pt>
                <c:pt idx="17">
                  <c:v>2004 Q2</c:v>
                </c:pt>
                <c:pt idx="18">
                  <c:v>2004 Q3</c:v>
                </c:pt>
                <c:pt idx="19">
                  <c:v>2004 Q4</c:v>
                </c:pt>
                <c:pt idx="20">
                  <c:v>2005 Q1</c:v>
                </c:pt>
                <c:pt idx="21">
                  <c:v>2005 Q2</c:v>
                </c:pt>
                <c:pt idx="22">
                  <c:v>2005 Q3</c:v>
                </c:pt>
                <c:pt idx="23">
                  <c:v>2005 Q4</c:v>
                </c:pt>
                <c:pt idx="24">
                  <c:v>2006 Q1</c:v>
                </c:pt>
                <c:pt idx="25">
                  <c:v>2006 Q2</c:v>
                </c:pt>
                <c:pt idx="26">
                  <c:v>2006 Q3</c:v>
                </c:pt>
                <c:pt idx="27">
                  <c:v>2006 Q4</c:v>
                </c:pt>
                <c:pt idx="28">
                  <c:v>2007 Q1</c:v>
                </c:pt>
                <c:pt idx="29">
                  <c:v>2007 Q2</c:v>
                </c:pt>
                <c:pt idx="30">
                  <c:v>2007 Q3</c:v>
                </c:pt>
                <c:pt idx="31">
                  <c:v>2007 Q4</c:v>
                </c:pt>
                <c:pt idx="32">
                  <c:v>2008 Q1</c:v>
                </c:pt>
                <c:pt idx="33">
                  <c:v>2008 Q2</c:v>
                </c:pt>
                <c:pt idx="34">
                  <c:v>2008 Q3</c:v>
                </c:pt>
                <c:pt idx="35">
                  <c:v>2008 Q4</c:v>
                </c:pt>
                <c:pt idx="36">
                  <c:v>2009 Q1</c:v>
                </c:pt>
                <c:pt idx="37">
                  <c:v>2009 Q2</c:v>
                </c:pt>
                <c:pt idx="38">
                  <c:v>2009 Q3</c:v>
                </c:pt>
                <c:pt idx="39">
                  <c:v>2009 Q4</c:v>
                </c:pt>
                <c:pt idx="40">
                  <c:v>2010 Q1</c:v>
                </c:pt>
                <c:pt idx="41">
                  <c:v>2010 Q2</c:v>
                </c:pt>
                <c:pt idx="42">
                  <c:v>2010 Q3</c:v>
                </c:pt>
                <c:pt idx="43">
                  <c:v>2010 Q4</c:v>
                </c:pt>
                <c:pt idx="44">
                  <c:v>2011 Q1</c:v>
                </c:pt>
                <c:pt idx="45">
                  <c:v>2011 Q2</c:v>
                </c:pt>
                <c:pt idx="46">
                  <c:v>2011 Q3</c:v>
                </c:pt>
                <c:pt idx="47">
                  <c:v>2011 Q4</c:v>
                </c:pt>
                <c:pt idx="48">
                  <c:v>2012 Q1</c:v>
                </c:pt>
                <c:pt idx="49">
                  <c:v>2012 Q2</c:v>
                </c:pt>
                <c:pt idx="50">
                  <c:v>2012 Q3</c:v>
                </c:pt>
                <c:pt idx="51">
                  <c:v>2012 Q4</c:v>
                </c:pt>
                <c:pt idx="52">
                  <c:v>2013 Q1</c:v>
                </c:pt>
                <c:pt idx="53">
                  <c:v>2013 Q2</c:v>
                </c:pt>
                <c:pt idx="54">
                  <c:v>2013 Q3</c:v>
                </c:pt>
                <c:pt idx="55">
                  <c:v>2013 Q4</c:v>
                </c:pt>
                <c:pt idx="56">
                  <c:v>2014 Q1</c:v>
                </c:pt>
                <c:pt idx="57">
                  <c:v>2014 Q2</c:v>
                </c:pt>
                <c:pt idx="58">
                  <c:v>2014 Q3</c:v>
                </c:pt>
                <c:pt idx="59">
                  <c:v>2014 Q4</c:v>
                </c:pt>
                <c:pt idx="60">
                  <c:v>2015 Q1</c:v>
                </c:pt>
                <c:pt idx="61">
                  <c:v>2015 Q2</c:v>
                </c:pt>
                <c:pt idx="62">
                  <c:v>2015 Q3</c:v>
                </c:pt>
                <c:pt idx="63">
                  <c:v>2015 Q4</c:v>
                </c:pt>
                <c:pt idx="64">
                  <c:v>2016 Q1</c:v>
                </c:pt>
                <c:pt idx="65">
                  <c:v>2016 Q2</c:v>
                </c:pt>
                <c:pt idx="66">
                  <c:v>2016 Q3</c:v>
                </c:pt>
                <c:pt idx="67">
                  <c:v>2016 Q4</c:v>
                </c:pt>
                <c:pt idx="68">
                  <c:v>2017 Q1</c:v>
                </c:pt>
                <c:pt idx="69">
                  <c:v>2017 Q2</c:v>
                </c:pt>
                <c:pt idx="70">
                  <c:v>2017 Q3</c:v>
                </c:pt>
                <c:pt idx="71">
                  <c:v>2017 Q4</c:v>
                </c:pt>
                <c:pt idx="72">
                  <c:v>2018 Q1</c:v>
                </c:pt>
                <c:pt idx="73">
                  <c:v>2018 Q2</c:v>
                </c:pt>
                <c:pt idx="74">
                  <c:v>2018 Q3</c:v>
                </c:pt>
                <c:pt idx="75">
                  <c:v>2018 Q4</c:v>
                </c:pt>
                <c:pt idx="76">
                  <c:v>2019 Q1</c:v>
                </c:pt>
                <c:pt idx="77">
                  <c:v>2019 Q2</c:v>
                </c:pt>
                <c:pt idx="78">
                  <c:v>2019 Q3</c:v>
                </c:pt>
                <c:pt idx="79">
                  <c:v>2019 Q4</c:v>
                </c:pt>
                <c:pt idx="80">
                  <c:v>2020 Q1</c:v>
                </c:pt>
                <c:pt idx="81">
                  <c:v>2020 Q2</c:v>
                </c:pt>
                <c:pt idx="82">
                  <c:v>2020 Q3</c:v>
                </c:pt>
                <c:pt idx="83">
                  <c:v>2020 Q4</c:v>
                </c:pt>
                <c:pt idx="84">
                  <c:v>2021 Q1</c:v>
                </c:pt>
                <c:pt idx="85">
                  <c:v>2021 Q2</c:v>
                </c:pt>
                <c:pt idx="86">
                  <c:v>2021 Q3</c:v>
                </c:pt>
                <c:pt idx="87">
                  <c:v>2021 Q4</c:v>
                </c:pt>
                <c:pt idx="88">
                  <c:v>2022 Q1</c:v>
                </c:pt>
                <c:pt idx="89">
                  <c:v>2022 Q2</c:v>
                </c:pt>
                <c:pt idx="90">
                  <c:v>2022 Q3</c:v>
                </c:pt>
                <c:pt idx="91">
                  <c:v>2022 Q4</c:v>
                </c:pt>
                <c:pt idx="92">
                  <c:v>2023 Q1</c:v>
                </c:pt>
                <c:pt idx="93">
                  <c:v>2023 Q2</c:v>
                </c:pt>
                <c:pt idx="94">
                  <c:v>2023 Q3</c:v>
                </c:pt>
                <c:pt idx="95">
                  <c:v>2023 Q4</c:v>
                </c:pt>
                <c:pt idx="96">
                  <c:v>2024 Q1</c:v>
                </c:pt>
                <c:pt idx="97">
                  <c:v>2024 Q2</c:v>
                </c:pt>
                <c:pt idx="98">
                  <c:v>2024 Q3</c:v>
                </c:pt>
                <c:pt idx="99">
                  <c:v>2024 Q4</c:v>
                </c:pt>
                <c:pt idx="100">
                  <c:v>2025 Q1</c:v>
                </c:pt>
                <c:pt idx="101">
                  <c:v>2025 Q2</c:v>
                </c:pt>
              </c:strCache>
            </c:strRef>
          </c:cat>
          <c:val>
            <c:numRef>
              <c:f>Sheet1!$C$2:$C$103</c:f>
              <c:numCache>
                <c:formatCode>General</c:formatCode>
                <c:ptCount val="102"/>
                <c:pt idx="0">
                  <c:v>211.9</c:v>
                </c:pt>
                <c:pt idx="1">
                  <c:v>214</c:v>
                </c:pt>
                <c:pt idx="2">
                  <c:v>228.8</c:v>
                </c:pt>
                <c:pt idx="3">
                  <c:v>228.6</c:v>
                </c:pt>
                <c:pt idx="4">
                  <c:v>233</c:v>
                </c:pt>
                <c:pt idx="5">
                  <c:v>242.1</c:v>
                </c:pt>
                <c:pt idx="6">
                  <c:v>267.3</c:v>
                </c:pt>
                <c:pt idx="7">
                  <c:v>262.60000000000002</c:v>
                </c:pt>
                <c:pt idx="8">
                  <c:v>267</c:v>
                </c:pt>
                <c:pt idx="9">
                  <c:v>284.2</c:v>
                </c:pt>
                <c:pt idx="10">
                  <c:v>303.39999999999998</c:v>
                </c:pt>
                <c:pt idx="11">
                  <c:v>301.5</c:v>
                </c:pt>
                <c:pt idx="12">
                  <c:v>307.7</c:v>
                </c:pt>
                <c:pt idx="13">
                  <c:v>335.1</c:v>
                </c:pt>
                <c:pt idx="14">
                  <c:v>346.7</c:v>
                </c:pt>
                <c:pt idx="15">
                  <c:v>341</c:v>
                </c:pt>
                <c:pt idx="16">
                  <c:v>351.3</c:v>
                </c:pt>
                <c:pt idx="17">
                  <c:v>374.1</c:v>
                </c:pt>
                <c:pt idx="18">
                  <c:v>388.3</c:v>
                </c:pt>
                <c:pt idx="19">
                  <c:v>387.1</c:v>
                </c:pt>
                <c:pt idx="20">
                  <c:v>402</c:v>
                </c:pt>
                <c:pt idx="21">
                  <c:v>442.5</c:v>
                </c:pt>
                <c:pt idx="22">
                  <c:v>449.6</c:v>
                </c:pt>
                <c:pt idx="23">
                  <c:v>443.7</c:v>
                </c:pt>
                <c:pt idx="24">
                  <c:v>447.3</c:v>
                </c:pt>
                <c:pt idx="25">
                  <c:v>463.7</c:v>
                </c:pt>
                <c:pt idx="26">
                  <c:v>467.3</c:v>
                </c:pt>
                <c:pt idx="27">
                  <c:v>451.9</c:v>
                </c:pt>
                <c:pt idx="28">
                  <c:v>451.9</c:v>
                </c:pt>
                <c:pt idx="29">
                  <c:v>468</c:v>
                </c:pt>
                <c:pt idx="30">
                  <c:v>464.2</c:v>
                </c:pt>
                <c:pt idx="31">
                  <c:v>446.9</c:v>
                </c:pt>
                <c:pt idx="32">
                  <c:v>434.4</c:v>
                </c:pt>
                <c:pt idx="33">
                  <c:v>443.7</c:v>
                </c:pt>
                <c:pt idx="34">
                  <c:v>441.7</c:v>
                </c:pt>
                <c:pt idx="35">
                  <c:v>382.4</c:v>
                </c:pt>
                <c:pt idx="36">
                  <c:v>364</c:v>
                </c:pt>
                <c:pt idx="37">
                  <c:v>371.2</c:v>
                </c:pt>
                <c:pt idx="38">
                  <c:v>383.3</c:v>
                </c:pt>
                <c:pt idx="39">
                  <c:v>366.6</c:v>
                </c:pt>
                <c:pt idx="40">
                  <c:v>370.7</c:v>
                </c:pt>
                <c:pt idx="41">
                  <c:v>385</c:v>
                </c:pt>
                <c:pt idx="42">
                  <c:v>394</c:v>
                </c:pt>
                <c:pt idx="43">
                  <c:v>381.3</c:v>
                </c:pt>
                <c:pt idx="44">
                  <c:v>366.3</c:v>
                </c:pt>
                <c:pt idx="45">
                  <c:v>376.1</c:v>
                </c:pt>
                <c:pt idx="46">
                  <c:v>379.9</c:v>
                </c:pt>
                <c:pt idx="47">
                  <c:v>354.4</c:v>
                </c:pt>
                <c:pt idx="48">
                  <c:v>355.4</c:v>
                </c:pt>
                <c:pt idx="49">
                  <c:v>375.2</c:v>
                </c:pt>
                <c:pt idx="50">
                  <c:v>381.6</c:v>
                </c:pt>
                <c:pt idx="51">
                  <c:v>364.7</c:v>
                </c:pt>
                <c:pt idx="52">
                  <c:v>359.2</c:v>
                </c:pt>
                <c:pt idx="53">
                  <c:v>390.3</c:v>
                </c:pt>
                <c:pt idx="54">
                  <c:v>394.3</c:v>
                </c:pt>
                <c:pt idx="55">
                  <c:v>375.5</c:v>
                </c:pt>
                <c:pt idx="56">
                  <c:v>371.9</c:v>
                </c:pt>
                <c:pt idx="57">
                  <c:v>388.2</c:v>
                </c:pt>
                <c:pt idx="58">
                  <c:v>397.9</c:v>
                </c:pt>
                <c:pt idx="59">
                  <c:v>375.1</c:v>
                </c:pt>
                <c:pt idx="60">
                  <c:v>373.6</c:v>
                </c:pt>
                <c:pt idx="61">
                  <c:v>398.3</c:v>
                </c:pt>
                <c:pt idx="62">
                  <c:v>395.8</c:v>
                </c:pt>
                <c:pt idx="63">
                  <c:v>373.4</c:v>
                </c:pt>
                <c:pt idx="64">
                  <c:v>372.9</c:v>
                </c:pt>
                <c:pt idx="65">
                  <c:v>395.4</c:v>
                </c:pt>
                <c:pt idx="66">
                  <c:v>397.6</c:v>
                </c:pt>
                <c:pt idx="67">
                  <c:v>382.3</c:v>
                </c:pt>
                <c:pt idx="68">
                  <c:v>386</c:v>
                </c:pt>
                <c:pt idx="69">
                  <c:v>414</c:v>
                </c:pt>
                <c:pt idx="70">
                  <c:v>416.6</c:v>
                </c:pt>
                <c:pt idx="71">
                  <c:v>395.9</c:v>
                </c:pt>
                <c:pt idx="72">
                  <c:v>389.7</c:v>
                </c:pt>
                <c:pt idx="73">
                  <c:v>410.5</c:v>
                </c:pt>
                <c:pt idx="74">
                  <c:v>428.2</c:v>
                </c:pt>
                <c:pt idx="75">
                  <c:v>403.9</c:v>
                </c:pt>
                <c:pt idx="76">
                  <c:v>396.6</c:v>
                </c:pt>
                <c:pt idx="77">
                  <c:v>420.8</c:v>
                </c:pt>
                <c:pt idx="78">
                  <c:v>440.2</c:v>
                </c:pt>
                <c:pt idx="79">
                  <c:v>428</c:v>
                </c:pt>
                <c:pt idx="80">
                  <c:v>420.3</c:v>
                </c:pt>
                <c:pt idx="81">
                  <c:v>439.7</c:v>
                </c:pt>
                <c:pt idx="82">
                  <c:v>479.9</c:v>
                </c:pt>
                <c:pt idx="83">
                  <c:v>502.5</c:v>
                </c:pt>
                <c:pt idx="84">
                  <c:v>514.20000000000005</c:v>
                </c:pt>
                <c:pt idx="85">
                  <c:v>564.1</c:v>
                </c:pt>
                <c:pt idx="86">
                  <c:v>586.79999999999995</c:v>
                </c:pt>
                <c:pt idx="87">
                  <c:v>566.79999999999995</c:v>
                </c:pt>
                <c:pt idx="88">
                  <c:v>578.1</c:v>
                </c:pt>
                <c:pt idx="89">
                  <c:v>621</c:v>
                </c:pt>
                <c:pt idx="90">
                  <c:v>627.4</c:v>
                </c:pt>
                <c:pt idx="91">
                  <c:v>594.29999999999995</c:v>
                </c:pt>
                <c:pt idx="92">
                  <c:v>577.29999999999995</c:v>
                </c:pt>
                <c:pt idx="93">
                  <c:v>629</c:v>
                </c:pt>
                <c:pt idx="94">
                  <c:v>665</c:v>
                </c:pt>
                <c:pt idx="95">
                  <c:v>659.3</c:v>
                </c:pt>
                <c:pt idx="96">
                  <c:v>659.2</c:v>
                </c:pt>
                <c:pt idx="97">
                  <c:v>705.7</c:v>
                </c:pt>
                <c:pt idx="98">
                  <c:v>719.5</c:v>
                </c:pt>
                <c:pt idx="99">
                  <c:v>708.5</c:v>
                </c:pt>
                <c:pt idx="100">
                  <c:v>724.7</c:v>
                </c:pt>
                <c:pt idx="101">
                  <c:v>756.8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EAA-4B79-85E4-BF6D5F1E32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1160264"/>
        <c:axId val="561164200"/>
      </c:lineChart>
      <c:catAx>
        <c:axId val="56116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Algn val="ctr"/>
        <c:lblOffset val="100"/>
        <c:tickLblSkip val="4"/>
        <c:tickMarkSkip val="8"/>
        <c:noMultiLvlLbl val="1"/>
      </c:catAx>
      <c:valAx>
        <c:axId val="56116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549175009791452E-2"/>
          <c:y val="6.2228763906839533E-2"/>
          <c:w val="0.86798291296418939"/>
          <c:h val="0.7924322841576172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Sheet1!$A$2:$A$104</c:f>
              <c:strCache>
                <c:ptCount val="103"/>
                <c:pt idx="0">
                  <c:v>2000 Q1</c:v>
                </c:pt>
                <c:pt idx="1">
                  <c:v>2000 Q2</c:v>
                </c:pt>
                <c:pt idx="2">
                  <c:v>2000 Q3</c:v>
                </c:pt>
                <c:pt idx="3">
                  <c:v>2000 Q4</c:v>
                </c:pt>
                <c:pt idx="4">
                  <c:v>2001 Q1</c:v>
                </c:pt>
                <c:pt idx="5">
                  <c:v>2001 Q2</c:v>
                </c:pt>
                <c:pt idx="6">
                  <c:v>2001 Q3</c:v>
                </c:pt>
                <c:pt idx="7">
                  <c:v>2001 Q4</c:v>
                </c:pt>
                <c:pt idx="8">
                  <c:v>2002 Q1</c:v>
                </c:pt>
                <c:pt idx="9">
                  <c:v>2002 Q2</c:v>
                </c:pt>
                <c:pt idx="10">
                  <c:v>2002 Q3</c:v>
                </c:pt>
                <c:pt idx="11">
                  <c:v>2002 Q4</c:v>
                </c:pt>
                <c:pt idx="12">
                  <c:v>2003 Q1</c:v>
                </c:pt>
                <c:pt idx="13">
                  <c:v>2003 Q2</c:v>
                </c:pt>
                <c:pt idx="14">
                  <c:v>2003 Q3</c:v>
                </c:pt>
                <c:pt idx="15">
                  <c:v>2003 Q4</c:v>
                </c:pt>
                <c:pt idx="16">
                  <c:v>2004 Q1</c:v>
                </c:pt>
                <c:pt idx="17">
                  <c:v>2004 Q2</c:v>
                </c:pt>
                <c:pt idx="18">
                  <c:v>2004 Q3</c:v>
                </c:pt>
                <c:pt idx="19">
                  <c:v>2004 Q4</c:v>
                </c:pt>
                <c:pt idx="20">
                  <c:v>2005 Q1</c:v>
                </c:pt>
                <c:pt idx="21">
                  <c:v>2005 Q2</c:v>
                </c:pt>
                <c:pt idx="22">
                  <c:v>2005 Q3</c:v>
                </c:pt>
                <c:pt idx="23">
                  <c:v>2005 Q4</c:v>
                </c:pt>
                <c:pt idx="24">
                  <c:v>2006 Q1</c:v>
                </c:pt>
                <c:pt idx="25">
                  <c:v>2006 Q2</c:v>
                </c:pt>
                <c:pt idx="26">
                  <c:v>2006 Q3</c:v>
                </c:pt>
                <c:pt idx="27">
                  <c:v>2006 Q4</c:v>
                </c:pt>
                <c:pt idx="28">
                  <c:v>2007 Q1</c:v>
                </c:pt>
                <c:pt idx="29">
                  <c:v>2007 Q2</c:v>
                </c:pt>
                <c:pt idx="30">
                  <c:v>2007 Q3</c:v>
                </c:pt>
                <c:pt idx="31">
                  <c:v>2007 Q4</c:v>
                </c:pt>
                <c:pt idx="32">
                  <c:v>2008 Q1</c:v>
                </c:pt>
                <c:pt idx="33">
                  <c:v>2008 Q2</c:v>
                </c:pt>
                <c:pt idx="34">
                  <c:v>2008 Q3</c:v>
                </c:pt>
                <c:pt idx="35">
                  <c:v>2008 Q4</c:v>
                </c:pt>
                <c:pt idx="36">
                  <c:v>2009 Q1</c:v>
                </c:pt>
                <c:pt idx="37">
                  <c:v>2009 Q2</c:v>
                </c:pt>
                <c:pt idx="38">
                  <c:v>2009 Q3</c:v>
                </c:pt>
                <c:pt idx="39">
                  <c:v>2009 Q4</c:v>
                </c:pt>
                <c:pt idx="40">
                  <c:v>2010 Q1</c:v>
                </c:pt>
                <c:pt idx="41">
                  <c:v>2010 Q2</c:v>
                </c:pt>
                <c:pt idx="42">
                  <c:v>2010 Q3</c:v>
                </c:pt>
                <c:pt idx="43">
                  <c:v>2010 Q4</c:v>
                </c:pt>
                <c:pt idx="44">
                  <c:v>2011 Q1</c:v>
                </c:pt>
                <c:pt idx="45">
                  <c:v>2011 Q2</c:v>
                </c:pt>
                <c:pt idx="46">
                  <c:v>2011 Q3</c:v>
                </c:pt>
                <c:pt idx="47">
                  <c:v>2011 Q4</c:v>
                </c:pt>
                <c:pt idx="48">
                  <c:v>2012 Q1</c:v>
                </c:pt>
                <c:pt idx="49">
                  <c:v>2012 Q2</c:v>
                </c:pt>
                <c:pt idx="50">
                  <c:v>2012 Q3</c:v>
                </c:pt>
                <c:pt idx="51">
                  <c:v>2012 Q4</c:v>
                </c:pt>
                <c:pt idx="52">
                  <c:v>2013 Q1</c:v>
                </c:pt>
                <c:pt idx="53">
                  <c:v>2013 Q2</c:v>
                </c:pt>
                <c:pt idx="54">
                  <c:v>2013 Q3</c:v>
                </c:pt>
                <c:pt idx="55">
                  <c:v>2013 Q4</c:v>
                </c:pt>
                <c:pt idx="56">
                  <c:v>2014 Q1</c:v>
                </c:pt>
                <c:pt idx="57">
                  <c:v>2014 Q2</c:v>
                </c:pt>
                <c:pt idx="58">
                  <c:v>2014 Q3</c:v>
                </c:pt>
                <c:pt idx="59">
                  <c:v>2014 Q4</c:v>
                </c:pt>
                <c:pt idx="60">
                  <c:v>2015 Q1</c:v>
                </c:pt>
                <c:pt idx="61">
                  <c:v>2015 Q2</c:v>
                </c:pt>
                <c:pt idx="62">
                  <c:v>2015 Q3</c:v>
                </c:pt>
                <c:pt idx="63">
                  <c:v>2015 Q4</c:v>
                </c:pt>
                <c:pt idx="64">
                  <c:v>2016 Q1</c:v>
                </c:pt>
                <c:pt idx="65">
                  <c:v>2016 Q2</c:v>
                </c:pt>
                <c:pt idx="66">
                  <c:v>2016 Q3</c:v>
                </c:pt>
                <c:pt idx="67">
                  <c:v>2016 Q4</c:v>
                </c:pt>
                <c:pt idx="68">
                  <c:v>2017 Q1</c:v>
                </c:pt>
                <c:pt idx="69">
                  <c:v>2017 Q2</c:v>
                </c:pt>
                <c:pt idx="70">
                  <c:v>2017 Q3</c:v>
                </c:pt>
                <c:pt idx="71">
                  <c:v>2017 Q4</c:v>
                </c:pt>
                <c:pt idx="72">
                  <c:v>2018 Q1</c:v>
                </c:pt>
                <c:pt idx="73">
                  <c:v>2018 Q2</c:v>
                </c:pt>
                <c:pt idx="74">
                  <c:v>2018 Q3</c:v>
                </c:pt>
                <c:pt idx="75">
                  <c:v>2018 Q4</c:v>
                </c:pt>
                <c:pt idx="76">
                  <c:v>2019 Q1</c:v>
                </c:pt>
                <c:pt idx="77">
                  <c:v>2019 Q2</c:v>
                </c:pt>
                <c:pt idx="78">
                  <c:v>2019 Q3</c:v>
                </c:pt>
                <c:pt idx="79">
                  <c:v>2019 Q4</c:v>
                </c:pt>
                <c:pt idx="80">
                  <c:v>2020 Q1</c:v>
                </c:pt>
                <c:pt idx="81">
                  <c:v>2020 Q2</c:v>
                </c:pt>
                <c:pt idx="82">
                  <c:v>2020 Q3</c:v>
                </c:pt>
                <c:pt idx="83">
                  <c:v>2020 Q4</c:v>
                </c:pt>
                <c:pt idx="84">
                  <c:v>2021 Q1</c:v>
                </c:pt>
                <c:pt idx="85">
                  <c:v>2021 Q2</c:v>
                </c:pt>
                <c:pt idx="86">
                  <c:v>2021 Q3</c:v>
                </c:pt>
                <c:pt idx="87">
                  <c:v>2021 Q4</c:v>
                </c:pt>
                <c:pt idx="88">
                  <c:v>2022 Q1</c:v>
                </c:pt>
                <c:pt idx="89">
                  <c:v>2022 Q2</c:v>
                </c:pt>
                <c:pt idx="90">
                  <c:v>2022 Q3</c:v>
                </c:pt>
                <c:pt idx="91">
                  <c:v>2022 Q4</c:v>
                </c:pt>
                <c:pt idx="92">
                  <c:v>2023 Q1</c:v>
                </c:pt>
                <c:pt idx="93">
                  <c:v>2023 Q2</c:v>
                </c:pt>
                <c:pt idx="94">
                  <c:v>2023 Q3</c:v>
                </c:pt>
                <c:pt idx="95">
                  <c:v>2023 Q4</c:v>
                </c:pt>
                <c:pt idx="96">
                  <c:v>2024 Q1</c:v>
                </c:pt>
                <c:pt idx="97">
                  <c:v>2024 Q2</c:v>
                </c:pt>
                <c:pt idx="98">
                  <c:v>2024 Q3</c:v>
                </c:pt>
                <c:pt idx="99">
                  <c:v>2024 Q4</c:v>
                </c:pt>
                <c:pt idx="100">
                  <c:v>2025 Q1</c:v>
                </c:pt>
                <c:pt idx="101">
                  <c:v>2025 Q2 est.</c:v>
                </c:pt>
                <c:pt idx="102">
                  <c:v>2025 Q3 est.</c:v>
                </c:pt>
              </c:strCache>
            </c:strRef>
          </c:cat>
          <c:val>
            <c:numRef>
              <c:f>Sheet1!$B$2:$B$104</c:f>
              <c:numCache>
                <c:formatCode>General</c:formatCode>
                <c:ptCount val="103"/>
                <c:pt idx="0">
                  <c:v>12.732317999999999</c:v>
                </c:pt>
                <c:pt idx="1">
                  <c:v>13.257220999999999</c:v>
                </c:pt>
                <c:pt idx="2">
                  <c:v>13.73785</c:v>
                </c:pt>
                <c:pt idx="3">
                  <c:v>14.161790999999999</c:v>
                </c:pt>
                <c:pt idx="4">
                  <c:v>14.862373999999999</c:v>
                </c:pt>
                <c:pt idx="5">
                  <c:v>15.274227000000002</c:v>
                </c:pt>
                <c:pt idx="6">
                  <c:v>15.670646000000001</c:v>
                </c:pt>
                <c:pt idx="7">
                  <c:v>15.971170000000001</c:v>
                </c:pt>
                <c:pt idx="8">
                  <c:v>16.390969000000002</c:v>
                </c:pt>
                <c:pt idx="9">
                  <c:v>16.745151999999997</c:v>
                </c:pt>
                <c:pt idx="10">
                  <c:v>17.143086</c:v>
                </c:pt>
                <c:pt idx="11">
                  <c:v>17.565228999999999</c:v>
                </c:pt>
                <c:pt idx="12">
                  <c:v>18.001169999999998</c:v>
                </c:pt>
                <c:pt idx="13">
                  <c:v>18.409348999999999</c:v>
                </c:pt>
                <c:pt idx="14">
                  <c:v>18.805432</c:v>
                </c:pt>
                <c:pt idx="15">
                  <c:v>19.265501</c:v>
                </c:pt>
                <c:pt idx="16">
                  <c:v>20.042825000000001</c:v>
                </c:pt>
                <c:pt idx="17">
                  <c:v>20.744833999999997</c:v>
                </c:pt>
                <c:pt idx="18">
                  <c:v>21.576554999999999</c:v>
                </c:pt>
                <c:pt idx="19">
                  <c:v>22.284516</c:v>
                </c:pt>
                <c:pt idx="20">
                  <c:v>23.019265999999998</c:v>
                </c:pt>
                <c:pt idx="21">
                  <c:v>23.768556</c:v>
                </c:pt>
                <c:pt idx="22">
                  <c:v>24.642328000000003</c:v>
                </c:pt>
                <c:pt idx="23">
                  <c:v>25.390352999999998</c:v>
                </c:pt>
                <c:pt idx="24">
                  <c:v>25.535883000000002</c:v>
                </c:pt>
                <c:pt idx="25">
                  <c:v>26.002786</c:v>
                </c:pt>
                <c:pt idx="26">
                  <c:v>26.34441</c:v>
                </c:pt>
                <c:pt idx="27">
                  <c:v>26.489041</c:v>
                </c:pt>
                <c:pt idx="28">
                  <c:v>26.303826000000001</c:v>
                </c:pt>
                <c:pt idx="29">
                  <c:v>26.282754000000001</c:v>
                </c:pt>
                <c:pt idx="30">
                  <c:v>26.149255</c:v>
                </c:pt>
                <c:pt idx="31">
                  <c:v>25.796057000000001</c:v>
                </c:pt>
                <c:pt idx="32">
                  <c:v>24.940082999999998</c:v>
                </c:pt>
                <c:pt idx="33">
                  <c:v>24.412879</c:v>
                </c:pt>
                <c:pt idx="34">
                  <c:v>23.804325000000002</c:v>
                </c:pt>
                <c:pt idx="35">
                  <c:v>23.191998999999999</c:v>
                </c:pt>
                <c:pt idx="36">
                  <c:v>22.537851999999997</c:v>
                </c:pt>
                <c:pt idx="37">
                  <c:v>21.793426</c:v>
                </c:pt>
                <c:pt idx="38">
                  <c:v>21.444558000000001</c:v>
                </c:pt>
                <c:pt idx="39">
                  <c:v>21.113499999999998</c:v>
                </c:pt>
                <c:pt idx="40">
                  <c:v>21.060826000000002</c:v>
                </c:pt>
                <c:pt idx="41">
                  <c:v>21.106788000000002</c:v>
                </c:pt>
                <c:pt idx="42">
                  <c:v>20.961164</c:v>
                </c:pt>
                <c:pt idx="43">
                  <c:v>20.721468000000002</c:v>
                </c:pt>
                <c:pt idx="44">
                  <c:v>20.441633999999997</c:v>
                </c:pt>
                <c:pt idx="45">
                  <c:v>20.304521000000001</c:v>
                </c:pt>
                <c:pt idx="46">
                  <c:v>20.211254</c:v>
                </c:pt>
                <c:pt idx="47">
                  <c:v>20.149440999999999</c:v>
                </c:pt>
                <c:pt idx="48">
                  <c:v>19.958821</c:v>
                </c:pt>
                <c:pt idx="49">
                  <c:v>20.148538000000002</c:v>
                </c:pt>
                <c:pt idx="50">
                  <c:v>20.440467999999999</c:v>
                </c:pt>
                <c:pt idx="51">
                  <c:v>20.652013</c:v>
                </c:pt>
                <c:pt idx="52">
                  <c:v>21.085592000000002</c:v>
                </c:pt>
                <c:pt idx="53">
                  <c:v>21.691573999999999</c:v>
                </c:pt>
                <c:pt idx="54">
                  <c:v>22.337260999999998</c:v>
                </c:pt>
                <c:pt idx="55">
                  <c:v>22.694562000000001</c:v>
                </c:pt>
                <c:pt idx="56">
                  <c:v>22.953942999999999</c:v>
                </c:pt>
                <c:pt idx="57">
                  <c:v>23.488848999999998</c:v>
                </c:pt>
                <c:pt idx="58">
                  <c:v>23.936408</c:v>
                </c:pt>
                <c:pt idx="59">
                  <c:v>24.267886999999998</c:v>
                </c:pt>
                <c:pt idx="60">
                  <c:v>24.710704</c:v>
                </c:pt>
                <c:pt idx="61">
                  <c:v>25.223375000000001</c:v>
                </c:pt>
                <c:pt idx="62">
                  <c:v>25.677778999999997</c:v>
                </c:pt>
                <c:pt idx="63">
                  <c:v>25.997420999999999</c:v>
                </c:pt>
                <c:pt idx="64">
                  <c:v>26.242791</c:v>
                </c:pt>
                <c:pt idx="65">
                  <c:v>26.884524000000003</c:v>
                </c:pt>
                <c:pt idx="66">
                  <c:v>27.500097</c:v>
                </c:pt>
                <c:pt idx="67">
                  <c:v>27.926334000000001</c:v>
                </c:pt>
                <c:pt idx="68">
                  <c:v>28.299496999999999</c:v>
                </c:pt>
                <c:pt idx="69">
                  <c:v>29.034101999999997</c:v>
                </c:pt>
                <c:pt idx="70">
                  <c:v>29.510899000000002</c:v>
                </c:pt>
                <c:pt idx="71">
                  <c:v>29.972077000000002</c:v>
                </c:pt>
                <c:pt idx="72">
                  <c:v>30.652266000000001</c:v>
                </c:pt>
                <c:pt idx="73">
                  <c:v>31.060178000000001</c:v>
                </c:pt>
                <c:pt idx="74">
                  <c:v>31.453724999999999</c:v>
                </c:pt>
                <c:pt idx="75">
                  <c:v>31.698526000000001</c:v>
                </c:pt>
                <c:pt idx="76">
                  <c:v>32.313305999999997</c:v>
                </c:pt>
                <c:pt idx="77">
                  <c:v>32.843620000000001</c:v>
                </c:pt>
                <c:pt idx="78">
                  <c:v>33.138309</c:v>
                </c:pt>
                <c:pt idx="79">
                  <c:v>33.453091000000001</c:v>
                </c:pt>
                <c:pt idx="80">
                  <c:v>34.177998000000002</c:v>
                </c:pt>
                <c:pt idx="81">
                  <c:v>34.854140000000001</c:v>
                </c:pt>
                <c:pt idx="82">
                  <c:v>35.695869000000002</c:v>
                </c:pt>
                <c:pt idx="83">
                  <c:v>36.746409</c:v>
                </c:pt>
                <c:pt idx="84">
                  <c:v>38.088402000000002</c:v>
                </c:pt>
                <c:pt idx="85">
                  <c:v>40.411925000000004</c:v>
                </c:pt>
                <c:pt idx="86">
                  <c:v>42.443550999999999</c:v>
                </c:pt>
                <c:pt idx="87">
                  <c:v>43.324908999999998</c:v>
                </c:pt>
                <c:pt idx="88">
                  <c:v>46.925950999999998</c:v>
                </c:pt>
                <c:pt idx="89">
                  <c:v>49.294077999999999</c:v>
                </c:pt>
                <c:pt idx="90">
                  <c:v>48.010035999999999</c:v>
                </c:pt>
                <c:pt idx="91">
                  <c:v>47.004519000000002</c:v>
                </c:pt>
                <c:pt idx="92">
                  <c:v>46.933754999999998</c:v>
                </c:pt>
                <c:pt idx="93">
                  <c:v>49.257864999999995</c:v>
                </c:pt>
                <c:pt idx="94">
                  <c:v>49.694821000000005</c:v>
                </c:pt>
                <c:pt idx="95">
                  <c:v>49.068052000000002</c:v>
                </c:pt>
                <c:pt idx="96">
                  <c:v>51.028601999999999</c:v>
                </c:pt>
                <c:pt idx="97">
                  <c:v>52.848245000000006</c:v>
                </c:pt>
                <c:pt idx="98">
                  <c:v>52.589230999999998</c:v>
                </c:pt>
                <c:pt idx="99">
                  <c:v>52.214300999999999</c:v>
                </c:pt>
                <c:pt idx="100">
                  <c:v>51.987322999999996</c:v>
                </c:pt>
                <c:pt idx="101">
                  <c:v>52.5</c:v>
                </c:pt>
                <c:pt idx="102">
                  <c:v>52.7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62-44BC-9890-5821783CCB93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EA2326"/>
            </a:solidFill>
            <a:ln>
              <a:noFill/>
            </a:ln>
            <a:effectLst/>
          </c:spPr>
          <c:invertIfNegative val="0"/>
          <c:cat>
            <c:strRef>
              <c:f>Sheet1!$A$2:$A$104</c:f>
              <c:strCache>
                <c:ptCount val="103"/>
                <c:pt idx="0">
                  <c:v>2000 Q1</c:v>
                </c:pt>
                <c:pt idx="1">
                  <c:v>2000 Q2</c:v>
                </c:pt>
                <c:pt idx="2">
                  <c:v>2000 Q3</c:v>
                </c:pt>
                <c:pt idx="3">
                  <c:v>2000 Q4</c:v>
                </c:pt>
                <c:pt idx="4">
                  <c:v>2001 Q1</c:v>
                </c:pt>
                <c:pt idx="5">
                  <c:v>2001 Q2</c:v>
                </c:pt>
                <c:pt idx="6">
                  <c:v>2001 Q3</c:v>
                </c:pt>
                <c:pt idx="7">
                  <c:v>2001 Q4</c:v>
                </c:pt>
                <c:pt idx="8">
                  <c:v>2002 Q1</c:v>
                </c:pt>
                <c:pt idx="9">
                  <c:v>2002 Q2</c:v>
                </c:pt>
                <c:pt idx="10">
                  <c:v>2002 Q3</c:v>
                </c:pt>
                <c:pt idx="11">
                  <c:v>2002 Q4</c:v>
                </c:pt>
                <c:pt idx="12">
                  <c:v>2003 Q1</c:v>
                </c:pt>
                <c:pt idx="13">
                  <c:v>2003 Q2</c:v>
                </c:pt>
                <c:pt idx="14">
                  <c:v>2003 Q3</c:v>
                </c:pt>
                <c:pt idx="15">
                  <c:v>2003 Q4</c:v>
                </c:pt>
                <c:pt idx="16">
                  <c:v>2004 Q1</c:v>
                </c:pt>
                <c:pt idx="17">
                  <c:v>2004 Q2</c:v>
                </c:pt>
                <c:pt idx="18">
                  <c:v>2004 Q3</c:v>
                </c:pt>
                <c:pt idx="19">
                  <c:v>2004 Q4</c:v>
                </c:pt>
                <c:pt idx="20">
                  <c:v>2005 Q1</c:v>
                </c:pt>
                <c:pt idx="21">
                  <c:v>2005 Q2</c:v>
                </c:pt>
                <c:pt idx="22">
                  <c:v>2005 Q3</c:v>
                </c:pt>
                <c:pt idx="23">
                  <c:v>2005 Q4</c:v>
                </c:pt>
                <c:pt idx="24">
                  <c:v>2006 Q1</c:v>
                </c:pt>
                <c:pt idx="25">
                  <c:v>2006 Q2</c:v>
                </c:pt>
                <c:pt idx="26">
                  <c:v>2006 Q3</c:v>
                </c:pt>
                <c:pt idx="27">
                  <c:v>2006 Q4</c:v>
                </c:pt>
                <c:pt idx="28">
                  <c:v>2007 Q1</c:v>
                </c:pt>
                <c:pt idx="29">
                  <c:v>2007 Q2</c:v>
                </c:pt>
                <c:pt idx="30">
                  <c:v>2007 Q3</c:v>
                </c:pt>
                <c:pt idx="31">
                  <c:v>2007 Q4</c:v>
                </c:pt>
                <c:pt idx="32">
                  <c:v>2008 Q1</c:v>
                </c:pt>
                <c:pt idx="33">
                  <c:v>2008 Q2</c:v>
                </c:pt>
                <c:pt idx="34">
                  <c:v>2008 Q3</c:v>
                </c:pt>
                <c:pt idx="35">
                  <c:v>2008 Q4</c:v>
                </c:pt>
                <c:pt idx="36">
                  <c:v>2009 Q1</c:v>
                </c:pt>
                <c:pt idx="37">
                  <c:v>2009 Q2</c:v>
                </c:pt>
                <c:pt idx="38">
                  <c:v>2009 Q3</c:v>
                </c:pt>
                <c:pt idx="39">
                  <c:v>2009 Q4</c:v>
                </c:pt>
                <c:pt idx="40">
                  <c:v>2010 Q1</c:v>
                </c:pt>
                <c:pt idx="41">
                  <c:v>2010 Q2</c:v>
                </c:pt>
                <c:pt idx="42">
                  <c:v>2010 Q3</c:v>
                </c:pt>
                <c:pt idx="43">
                  <c:v>2010 Q4</c:v>
                </c:pt>
                <c:pt idx="44">
                  <c:v>2011 Q1</c:v>
                </c:pt>
                <c:pt idx="45">
                  <c:v>2011 Q2</c:v>
                </c:pt>
                <c:pt idx="46">
                  <c:v>2011 Q3</c:v>
                </c:pt>
                <c:pt idx="47">
                  <c:v>2011 Q4</c:v>
                </c:pt>
                <c:pt idx="48">
                  <c:v>2012 Q1</c:v>
                </c:pt>
                <c:pt idx="49">
                  <c:v>2012 Q2</c:v>
                </c:pt>
                <c:pt idx="50">
                  <c:v>2012 Q3</c:v>
                </c:pt>
                <c:pt idx="51">
                  <c:v>2012 Q4</c:v>
                </c:pt>
                <c:pt idx="52">
                  <c:v>2013 Q1</c:v>
                </c:pt>
                <c:pt idx="53">
                  <c:v>2013 Q2</c:v>
                </c:pt>
                <c:pt idx="54">
                  <c:v>2013 Q3</c:v>
                </c:pt>
                <c:pt idx="55">
                  <c:v>2013 Q4</c:v>
                </c:pt>
                <c:pt idx="56">
                  <c:v>2014 Q1</c:v>
                </c:pt>
                <c:pt idx="57">
                  <c:v>2014 Q2</c:v>
                </c:pt>
                <c:pt idx="58">
                  <c:v>2014 Q3</c:v>
                </c:pt>
                <c:pt idx="59">
                  <c:v>2014 Q4</c:v>
                </c:pt>
                <c:pt idx="60">
                  <c:v>2015 Q1</c:v>
                </c:pt>
                <c:pt idx="61">
                  <c:v>2015 Q2</c:v>
                </c:pt>
                <c:pt idx="62">
                  <c:v>2015 Q3</c:v>
                </c:pt>
                <c:pt idx="63">
                  <c:v>2015 Q4</c:v>
                </c:pt>
                <c:pt idx="64">
                  <c:v>2016 Q1</c:v>
                </c:pt>
                <c:pt idx="65">
                  <c:v>2016 Q2</c:v>
                </c:pt>
                <c:pt idx="66">
                  <c:v>2016 Q3</c:v>
                </c:pt>
                <c:pt idx="67">
                  <c:v>2016 Q4</c:v>
                </c:pt>
                <c:pt idx="68">
                  <c:v>2017 Q1</c:v>
                </c:pt>
                <c:pt idx="69">
                  <c:v>2017 Q2</c:v>
                </c:pt>
                <c:pt idx="70">
                  <c:v>2017 Q3</c:v>
                </c:pt>
                <c:pt idx="71">
                  <c:v>2017 Q4</c:v>
                </c:pt>
                <c:pt idx="72">
                  <c:v>2018 Q1</c:v>
                </c:pt>
                <c:pt idx="73">
                  <c:v>2018 Q2</c:v>
                </c:pt>
                <c:pt idx="74">
                  <c:v>2018 Q3</c:v>
                </c:pt>
                <c:pt idx="75">
                  <c:v>2018 Q4</c:v>
                </c:pt>
                <c:pt idx="76">
                  <c:v>2019 Q1</c:v>
                </c:pt>
                <c:pt idx="77">
                  <c:v>2019 Q2</c:v>
                </c:pt>
                <c:pt idx="78">
                  <c:v>2019 Q3</c:v>
                </c:pt>
                <c:pt idx="79">
                  <c:v>2019 Q4</c:v>
                </c:pt>
                <c:pt idx="80">
                  <c:v>2020 Q1</c:v>
                </c:pt>
                <c:pt idx="81">
                  <c:v>2020 Q2</c:v>
                </c:pt>
                <c:pt idx="82">
                  <c:v>2020 Q3</c:v>
                </c:pt>
                <c:pt idx="83">
                  <c:v>2020 Q4</c:v>
                </c:pt>
                <c:pt idx="84">
                  <c:v>2021 Q1</c:v>
                </c:pt>
                <c:pt idx="85">
                  <c:v>2021 Q2</c:v>
                </c:pt>
                <c:pt idx="86">
                  <c:v>2021 Q3</c:v>
                </c:pt>
                <c:pt idx="87">
                  <c:v>2021 Q4</c:v>
                </c:pt>
                <c:pt idx="88">
                  <c:v>2022 Q1</c:v>
                </c:pt>
                <c:pt idx="89">
                  <c:v>2022 Q2</c:v>
                </c:pt>
                <c:pt idx="90">
                  <c:v>2022 Q3</c:v>
                </c:pt>
                <c:pt idx="91">
                  <c:v>2022 Q4</c:v>
                </c:pt>
                <c:pt idx="92">
                  <c:v>2023 Q1</c:v>
                </c:pt>
                <c:pt idx="93">
                  <c:v>2023 Q2</c:v>
                </c:pt>
                <c:pt idx="94">
                  <c:v>2023 Q3</c:v>
                </c:pt>
                <c:pt idx="95">
                  <c:v>2023 Q4</c:v>
                </c:pt>
                <c:pt idx="96">
                  <c:v>2024 Q1</c:v>
                </c:pt>
                <c:pt idx="97">
                  <c:v>2024 Q2</c:v>
                </c:pt>
                <c:pt idx="98">
                  <c:v>2024 Q3</c:v>
                </c:pt>
                <c:pt idx="99">
                  <c:v>2024 Q4</c:v>
                </c:pt>
                <c:pt idx="100">
                  <c:v>2025 Q1</c:v>
                </c:pt>
                <c:pt idx="101">
                  <c:v>2025 Q2 est.</c:v>
                </c:pt>
                <c:pt idx="102">
                  <c:v>2025 Q3 est.</c:v>
                </c:pt>
              </c:strCache>
            </c:strRef>
          </c:cat>
          <c:val>
            <c:numRef>
              <c:f>Sheet1!$C$2:$C$104</c:f>
              <c:numCache>
                <c:formatCode>General</c:formatCode>
                <c:ptCount val="103"/>
                <c:pt idx="0">
                  <c:v>4.4862129999999993</c:v>
                </c:pt>
                <c:pt idx="1">
                  <c:v>4.598096</c:v>
                </c:pt>
                <c:pt idx="2">
                  <c:v>4.7104460000000001</c:v>
                </c:pt>
                <c:pt idx="3">
                  <c:v>4.8052269999999995</c:v>
                </c:pt>
                <c:pt idx="4">
                  <c:v>4.8896249999999997</c:v>
                </c:pt>
                <c:pt idx="5">
                  <c:v>5.0500179999999997</c:v>
                </c:pt>
                <c:pt idx="6">
                  <c:v>5.1975519999999999</c:v>
                </c:pt>
                <c:pt idx="7">
                  <c:v>5.3117849999999995</c:v>
                </c:pt>
                <c:pt idx="8">
                  <c:v>5.4488100000000008</c:v>
                </c:pt>
                <c:pt idx="9">
                  <c:v>5.6250400000000003</c:v>
                </c:pt>
                <c:pt idx="10">
                  <c:v>5.8191600000000001</c:v>
                </c:pt>
                <c:pt idx="11">
                  <c:v>6.0163130000000002</c:v>
                </c:pt>
                <c:pt idx="12">
                  <c:v>6.1872410000000002</c:v>
                </c:pt>
                <c:pt idx="13">
                  <c:v>6.4483800000000002</c:v>
                </c:pt>
                <c:pt idx="14">
                  <c:v>6.6909330000000002</c:v>
                </c:pt>
                <c:pt idx="15">
                  <c:v>6.895613</c:v>
                </c:pt>
                <c:pt idx="16">
                  <c:v>7.0686879999999999</c:v>
                </c:pt>
                <c:pt idx="17">
                  <c:v>7.3412730000000002</c:v>
                </c:pt>
                <c:pt idx="18">
                  <c:v>7.5794920000000001</c:v>
                </c:pt>
                <c:pt idx="19">
                  <c:v>7.8405780000000007</c:v>
                </c:pt>
                <c:pt idx="20">
                  <c:v>8.0685599999999997</c:v>
                </c:pt>
                <c:pt idx="21">
                  <c:v>8.3527590000000007</c:v>
                </c:pt>
                <c:pt idx="22">
                  <c:v>8.6418809999999997</c:v>
                </c:pt>
                <c:pt idx="23">
                  <c:v>8.9028670000000005</c:v>
                </c:pt>
                <c:pt idx="24">
                  <c:v>9.206938000000001</c:v>
                </c:pt>
                <c:pt idx="25">
                  <c:v>9.5120900000000006</c:v>
                </c:pt>
                <c:pt idx="26">
                  <c:v>9.7484240000000018</c:v>
                </c:pt>
                <c:pt idx="27">
                  <c:v>9.8993439999999993</c:v>
                </c:pt>
                <c:pt idx="28">
                  <c:v>10.097254000000001</c:v>
                </c:pt>
                <c:pt idx="29">
                  <c:v>10.295193999999999</c:v>
                </c:pt>
                <c:pt idx="30">
                  <c:v>10.472672000000001</c:v>
                </c:pt>
                <c:pt idx="31">
                  <c:v>10.577133999999999</c:v>
                </c:pt>
                <c:pt idx="32">
                  <c:v>10.650122999999999</c:v>
                </c:pt>
                <c:pt idx="33">
                  <c:v>10.639282999999999</c:v>
                </c:pt>
                <c:pt idx="34">
                  <c:v>10.611842000000001</c:v>
                </c:pt>
                <c:pt idx="35">
                  <c:v>10.540066000000001</c:v>
                </c:pt>
                <c:pt idx="36">
                  <c:v>10.546586999999999</c:v>
                </c:pt>
                <c:pt idx="37">
                  <c:v>10.511574000000001</c:v>
                </c:pt>
                <c:pt idx="38">
                  <c:v>10.453428000000001</c:v>
                </c:pt>
                <c:pt idx="39">
                  <c:v>10.406753</c:v>
                </c:pt>
                <c:pt idx="40">
                  <c:v>10.275461</c:v>
                </c:pt>
                <c:pt idx="41">
                  <c:v>10.212856</c:v>
                </c:pt>
                <c:pt idx="42">
                  <c:v>10.131755</c:v>
                </c:pt>
                <c:pt idx="43">
                  <c:v>9.9578979999999984</c:v>
                </c:pt>
                <c:pt idx="44">
                  <c:v>9.9201259999999998</c:v>
                </c:pt>
                <c:pt idx="45">
                  <c:v>9.8606680000000004</c:v>
                </c:pt>
                <c:pt idx="46">
                  <c:v>9.8083930000000006</c:v>
                </c:pt>
                <c:pt idx="47">
                  <c:v>9.7549390000000002</c:v>
                </c:pt>
                <c:pt idx="48">
                  <c:v>9.6879609999999996</c:v>
                </c:pt>
                <c:pt idx="49">
                  <c:v>9.6218299999999992</c:v>
                </c:pt>
                <c:pt idx="50">
                  <c:v>9.5656309999999998</c:v>
                </c:pt>
                <c:pt idx="51">
                  <c:v>9.5069940000000006</c:v>
                </c:pt>
                <c:pt idx="52">
                  <c:v>9.4528979999999994</c:v>
                </c:pt>
                <c:pt idx="53">
                  <c:v>9.4145979999999998</c:v>
                </c:pt>
                <c:pt idx="54">
                  <c:v>9.4192060000000009</c:v>
                </c:pt>
                <c:pt idx="55">
                  <c:v>9.3950440000000004</c:v>
                </c:pt>
                <c:pt idx="56">
                  <c:v>9.3494659999999996</c:v>
                </c:pt>
                <c:pt idx="57">
                  <c:v>9.3338850000000004</c:v>
                </c:pt>
                <c:pt idx="58">
                  <c:v>9.3393540000000002</c:v>
                </c:pt>
                <c:pt idx="59">
                  <c:v>9.3415079999999993</c:v>
                </c:pt>
                <c:pt idx="60">
                  <c:v>9.3009369999999993</c:v>
                </c:pt>
                <c:pt idx="61">
                  <c:v>9.3366110000000013</c:v>
                </c:pt>
                <c:pt idx="62">
                  <c:v>9.3783370000000001</c:v>
                </c:pt>
                <c:pt idx="63">
                  <c:v>9.4358060000000012</c:v>
                </c:pt>
                <c:pt idx="64">
                  <c:v>9.4320820000000012</c:v>
                </c:pt>
                <c:pt idx="65">
                  <c:v>9.4778579999999994</c:v>
                </c:pt>
                <c:pt idx="66">
                  <c:v>9.5433479999999999</c:v>
                </c:pt>
                <c:pt idx="67">
                  <c:v>9.5919299999999996</c:v>
                </c:pt>
                <c:pt idx="68">
                  <c:v>9.6365290000000012</c:v>
                </c:pt>
                <c:pt idx="69">
                  <c:v>9.7025600000000001</c:v>
                </c:pt>
                <c:pt idx="70">
                  <c:v>9.7828009999999992</c:v>
                </c:pt>
                <c:pt idx="71">
                  <c:v>9.8523449999999997</c:v>
                </c:pt>
                <c:pt idx="72">
                  <c:v>9.8886890000000012</c:v>
                </c:pt>
                <c:pt idx="73">
                  <c:v>9.9668510000000001</c:v>
                </c:pt>
                <c:pt idx="74">
                  <c:v>10.05902</c:v>
                </c:pt>
                <c:pt idx="75">
                  <c:v>10.121618</c:v>
                </c:pt>
                <c:pt idx="76">
                  <c:v>10.146936999999999</c:v>
                </c:pt>
                <c:pt idx="77">
                  <c:v>10.230964</c:v>
                </c:pt>
                <c:pt idx="78">
                  <c:v>10.321977</c:v>
                </c:pt>
                <c:pt idx="79">
                  <c:v>10.391321</c:v>
                </c:pt>
                <c:pt idx="80">
                  <c:v>10.433097999999999</c:v>
                </c:pt>
                <c:pt idx="81">
                  <c:v>10.500573000000001</c:v>
                </c:pt>
                <c:pt idx="82">
                  <c:v>10.651618000000001</c:v>
                </c:pt>
                <c:pt idx="83">
                  <c:v>10.783192999999999</c:v>
                </c:pt>
                <c:pt idx="84">
                  <c:v>10.892401</c:v>
                </c:pt>
                <c:pt idx="85">
                  <c:v>11.352688000000001</c:v>
                </c:pt>
                <c:pt idx="86">
                  <c:v>11.575728999999999</c:v>
                </c:pt>
                <c:pt idx="87">
                  <c:v>11.814487999999999</c:v>
                </c:pt>
                <c:pt idx="88">
                  <c:v>12.043984</c:v>
                </c:pt>
                <c:pt idx="89">
                  <c:v>12.305712999999999</c:v>
                </c:pt>
                <c:pt idx="90">
                  <c:v>12.510187</c:v>
                </c:pt>
                <c:pt idx="91">
                  <c:v>12.654095999999999</c:v>
                </c:pt>
                <c:pt idx="92">
                  <c:v>12.710614</c:v>
                </c:pt>
                <c:pt idx="93">
                  <c:v>12.805575999999999</c:v>
                </c:pt>
                <c:pt idx="94">
                  <c:v>12.925459999999999</c:v>
                </c:pt>
                <c:pt idx="95">
                  <c:v>13.016830000000001</c:v>
                </c:pt>
                <c:pt idx="96">
                  <c:v>13.056623999999999</c:v>
                </c:pt>
                <c:pt idx="97">
                  <c:v>13.163915000000001</c:v>
                </c:pt>
                <c:pt idx="98">
                  <c:v>13.273629000000001</c:v>
                </c:pt>
                <c:pt idx="99">
                  <c:v>13.385809999999999</c:v>
                </c:pt>
                <c:pt idx="100">
                  <c:v>13.431119000000001</c:v>
                </c:pt>
                <c:pt idx="101">
                  <c:v>13.5</c:v>
                </c:pt>
                <c:pt idx="102">
                  <c:v>13.6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B6-4B4B-A350-73086E836F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1160264"/>
        <c:axId val="561164200"/>
      </c:barChart>
      <c:catAx>
        <c:axId val="56116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Algn val="ctr"/>
        <c:lblOffset val="100"/>
        <c:tickLblSkip val="6"/>
        <c:noMultiLvlLbl val="1"/>
      </c:catAx>
      <c:valAx>
        <c:axId val="56116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Sheet1!$A$2:$A$76</c:f>
              <c:numCache>
                <c:formatCode>mmm\-yy</c:formatCode>
                <c:ptCount val="75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  <c:pt idx="20">
                  <c:v>44075</c:v>
                </c:pt>
                <c:pt idx="21">
                  <c:v>44105</c:v>
                </c:pt>
                <c:pt idx="22">
                  <c:v>44136</c:v>
                </c:pt>
                <c:pt idx="23">
                  <c:v>44166</c:v>
                </c:pt>
                <c:pt idx="24">
                  <c:v>44197</c:v>
                </c:pt>
                <c:pt idx="25">
                  <c:v>44228</c:v>
                </c:pt>
                <c:pt idx="26">
                  <c:v>44256</c:v>
                </c:pt>
                <c:pt idx="27">
                  <c:v>44287</c:v>
                </c:pt>
                <c:pt idx="28">
                  <c:v>44317</c:v>
                </c:pt>
                <c:pt idx="29">
                  <c:v>44348</c:v>
                </c:pt>
                <c:pt idx="30">
                  <c:v>44378</c:v>
                </c:pt>
                <c:pt idx="31">
                  <c:v>44409</c:v>
                </c:pt>
                <c:pt idx="32">
                  <c:v>44440</c:v>
                </c:pt>
                <c:pt idx="33">
                  <c:v>44470</c:v>
                </c:pt>
                <c:pt idx="34">
                  <c:v>44501</c:v>
                </c:pt>
                <c:pt idx="35">
                  <c:v>44531</c:v>
                </c:pt>
                <c:pt idx="36">
                  <c:v>44562</c:v>
                </c:pt>
                <c:pt idx="37">
                  <c:v>44593</c:v>
                </c:pt>
                <c:pt idx="38">
                  <c:v>44621</c:v>
                </c:pt>
                <c:pt idx="39">
                  <c:v>44652</c:v>
                </c:pt>
                <c:pt idx="40">
                  <c:v>44682</c:v>
                </c:pt>
                <c:pt idx="41">
                  <c:v>44713</c:v>
                </c:pt>
                <c:pt idx="42">
                  <c:v>44743</c:v>
                </c:pt>
                <c:pt idx="43">
                  <c:v>44774</c:v>
                </c:pt>
                <c:pt idx="44">
                  <c:v>44805</c:v>
                </c:pt>
                <c:pt idx="45">
                  <c:v>44835</c:v>
                </c:pt>
                <c:pt idx="46">
                  <c:v>44866</c:v>
                </c:pt>
                <c:pt idx="47">
                  <c:v>44896</c:v>
                </c:pt>
                <c:pt idx="48">
                  <c:v>44927</c:v>
                </c:pt>
                <c:pt idx="49">
                  <c:v>44958</c:v>
                </c:pt>
                <c:pt idx="50">
                  <c:v>44986</c:v>
                </c:pt>
                <c:pt idx="51">
                  <c:v>45017</c:v>
                </c:pt>
                <c:pt idx="52">
                  <c:v>45047</c:v>
                </c:pt>
                <c:pt idx="53">
                  <c:v>45078</c:v>
                </c:pt>
                <c:pt idx="54">
                  <c:v>45108</c:v>
                </c:pt>
                <c:pt idx="55">
                  <c:v>45139</c:v>
                </c:pt>
                <c:pt idx="56">
                  <c:v>45170</c:v>
                </c:pt>
                <c:pt idx="57">
                  <c:v>45200</c:v>
                </c:pt>
                <c:pt idx="58">
                  <c:v>45231</c:v>
                </c:pt>
                <c:pt idx="59">
                  <c:v>45261</c:v>
                </c:pt>
                <c:pt idx="60">
                  <c:v>45292</c:v>
                </c:pt>
                <c:pt idx="61">
                  <c:v>45323</c:v>
                </c:pt>
                <c:pt idx="62">
                  <c:v>45352</c:v>
                </c:pt>
                <c:pt idx="63">
                  <c:v>45383</c:v>
                </c:pt>
                <c:pt idx="64">
                  <c:v>45413</c:v>
                </c:pt>
                <c:pt idx="65">
                  <c:v>45444</c:v>
                </c:pt>
                <c:pt idx="66">
                  <c:v>45474</c:v>
                </c:pt>
                <c:pt idx="67">
                  <c:v>45505</c:v>
                </c:pt>
                <c:pt idx="68">
                  <c:v>45536</c:v>
                </c:pt>
                <c:pt idx="69">
                  <c:v>45566</c:v>
                </c:pt>
                <c:pt idx="70">
                  <c:v>45597</c:v>
                </c:pt>
                <c:pt idx="71">
                  <c:v>45627</c:v>
                </c:pt>
                <c:pt idx="72">
                  <c:v>45658</c:v>
                </c:pt>
                <c:pt idx="73">
                  <c:v>45689</c:v>
                </c:pt>
                <c:pt idx="74">
                  <c:v>45717</c:v>
                </c:pt>
              </c:numCache>
            </c:numRef>
          </c:cat>
          <c:val>
            <c:numRef>
              <c:f>Sheet1!$B$2:$B$76</c:f>
              <c:numCache>
                <c:formatCode>General</c:formatCode>
                <c:ptCount val="75"/>
                <c:pt idx="0">
                  <c:v>132.1</c:v>
                </c:pt>
                <c:pt idx="1">
                  <c:v>132.54</c:v>
                </c:pt>
                <c:pt idx="2">
                  <c:v>132.69999999999999</c:v>
                </c:pt>
                <c:pt idx="3">
                  <c:v>131.93</c:v>
                </c:pt>
                <c:pt idx="4">
                  <c:v>132.9</c:v>
                </c:pt>
                <c:pt idx="5">
                  <c:v>133.38999999999999</c:v>
                </c:pt>
                <c:pt idx="6">
                  <c:v>133.44999999999999</c:v>
                </c:pt>
                <c:pt idx="7">
                  <c:v>133.80000000000001</c:v>
                </c:pt>
                <c:pt idx="8">
                  <c:v>134</c:v>
                </c:pt>
                <c:pt idx="9">
                  <c:v>134.69999999999999</c:v>
                </c:pt>
                <c:pt idx="10">
                  <c:v>135.4</c:v>
                </c:pt>
                <c:pt idx="11">
                  <c:v>135.4</c:v>
                </c:pt>
                <c:pt idx="12">
                  <c:v>135.44999999999999</c:v>
                </c:pt>
                <c:pt idx="13">
                  <c:v>135.25</c:v>
                </c:pt>
                <c:pt idx="14">
                  <c:v>133.54</c:v>
                </c:pt>
                <c:pt idx="15">
                  <c:v>120.94</c:v>
                </c:pt>
                <c:pt idx="16">
                  <c:v>120.09</c:v>
                </c:pt>
                <c:pt idx="17">
                  <c:v>120.09</c:v>
                </c:pt>
                <c:pt idx="18">
                  <c:v>120.09</c:v>
                </c:pt>
                <c:pt idx="19">
                  <c:v>121.68</c:v>
                </c:pt>
                <c:pt idx="20">
                  <c:v>121.7</c:v>
                </c:pt>
                <c:pt idx="21">
                  <c:v>122.21</c:v>
                </c:pt>
                <c:pt idx="22">
                  <c:v>124.37</c:v>
                </c:pt>
                <c:pt idx="23">
                  <c:v>124.37</c:v>
                </c:pt>
                <c:pt idx="24">
                  <c:v>125.8</c:v>
                </c:pt>
                <c:pt idx="25">
                  <c:v>125.8</c:v>
                </c:pt>
                <c:pt idx="26">
                  <c:v>127.58</c:v>
                </c:pt>
                <c:pt idx="27">
                  <c:v>128.21</c:v>
                </c:pt>
                <c:pt idx="28">
                  <c:v>133.85</c:v>
                </c:pt>
                <c:pt idx="29">
                  <c:v>133.72999999999999</c:v>
                </c:pt>
                <c:pt idx="30">
                  <c:v>136.97999999999999</c:v>
                </c:pt>
                <c:pt idx="31">
                  <c:v>145.55000000000001</c:v>
                </c:pt>
                <c:pt idx="32">
                  <c:v>146.41</c:v>
                </c:pt>
                <c:pt idx="33">
                  <c:v>147.04</c:v>
                </c:pt>
                <c:pt idx="34">
                  <c:v>154.77000000000001</c:v>
                </c:pt>
                <c:pt idx="35">
                  <c:v>154.71</c:v>
                </c:pt>
                <c:pt idx="36">
                  <c:v>154.71</c:v>
                </c:pt>
                <c:pt idx="37">
                  <c:v>154.87</c:v>
                </c:pt>
                <c:pt idx="38">
                  <c:v>155.01</c:v>
                </c:pt>
                <c:pt idx="39">
                  <c:v>155.01</c:v>
                </c:pt>
                <c:pt idx="40">
                  <c:v>153.11000000000001</c:v>
                </c:pt>
                <c:pt idx="41">
                  <c:v>147.41</c:v>
                </c:pt>
                <c:pt idx="42">
                  <c:v>147.41</c:v>
                </c:pt>
                <c:pt idx="43">
                  <c:v>145.66</c:v>
                </c:pt>
                <c:pt idx="44">
                  <c:v>145.66</c:v>
                </c:pt>
                <c:pt idx="45">
                  <c:v>135.04</c:v>
                </c:pt>
                <c:pt idx="46">
                  <c:v>134.27000000000001</c:v>
                </c:pt>
                <c:pt idx="47">
                  <c:v>134.27000000000001</c:v>
                </c:pt>
                <c:pt idx="48">
                  <c:v>133.47999999999999</c:v>
                </c:pt>
                <c:pt idx="49">
                  <c:v>133.47999999999999</c:v>
                </c:pt>
                <c:pt idx="50">
                  <c:v>131.65</c:v>
                </c:pt>
                <c:pt idx="51">
                  <c:v>131.26</c:v>
                </c:pt>
                <c:pt idx="52">
                  <c:v>131.41</c:v>
                </c:pt>
                <c:pt idx="53">
                  <c:v>130.35</c:v>
                </c:pt>
                <c:pt idx="54">
                  <c:v>130.35</c:v>
                </c:pt>
                <c:pt idx="55">
                  <c:v>129.54</c:v>
                </c:pt>
                <c:pt idx="56">
                  <c:v>129.54</c:v>
                </c:pt>
                <c:pt idx="57">
                  <c:v>125.25</c:v>
                </c:pt>
                <c:pt idx="58">
                  <c:v>121.46</c:v>
                </c:pt>
                <c:pt idx="59">
                  <c:v>121.46</c:v>
                </c:pt>
                <c:pt idx="60">
                  <c:v>121.8</c:v>
                </c:pt>
                <c:pt idx="61">
                  <c:v>121.8</c:v>
                </c:pt>
                <c:pt idx="62">
                  <c:v>121.78</c:v>
                </c:pt>
                <c:pt idx="63">
                  <c:v>121.78</c:v>
                </c:pt>
                <c:pt idx="64">
                  <c:v>122.69</c:v>
                </c:pt>
                <c:pt idx="65">
                  <c:v>123.59</c:v>
                </c:pt>
                <c:pt idx="66">
                  <c:v>123.59</c:v>
                </c:pt>
                <c:pt idx="67">
                  <c:v>125.51</c:v>
                </c:pt>
                <c:pt idx="68">
                  <c:v>125.51</c:v>
                </c:pt>
                <c:pt idx="69">
                  <c:v>125.51</c:v>
                </c:pt>
                <c:pt idx="70">
                  <c:v>127.35</c:v>
                </c:pt>
                <c:pt idx="71">
                  <c:v>127.35</c:v>
                </c:pt>
                <c:pt idx="72">
                  <c:v>127.28</c:v>
                </c:pt>
                <c:pt idx="73">
                  <c:v>127.28</c:v>
                </c:pt>
                <c:pt idx="74">
                  <c:v>127.7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0AD-462F-9CA3-EE35DA120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7232"/>
        <c:axId val="1256508928"/>
      </c:lineChart>
      <c:dateAx>
        <c:axId val="142723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6508928"/>
        <c:crosses val="autoZero"/>
        <c:auto val="1"/>
        <c:lblOffset val="100"/>
        <c:baseTimeUnit val="months"/>
        <c:majorUnit val="4"/>
      </c:dateAx>
      <c:valAx>
        <c:axId val="1256508928"/>
        <c:scaling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7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549175009791452E-2"/>
          <c:y val="6.2228763906839533E-2"/>
          <c:w val="0.86798291296418939"/>
          <c:h val="0.792432284157617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Sheet1!$A$2:$A$104</c:f>
              <c:strCache>
                <c:ptCount val="103"/>
                <c:pt idx="0">
                  <c:v>2000 Q1</c:v>
                </c:pt>
                <c:pt idx="1">
                  <c:v>2000 Q2</c:v>
                </c:pt>
                <c:pt idx="2">
                  <c:v>2000 Q3</c:v>
                </c:pt>
                <c:pt idx="3">
                  <c:v>2000 Q4</c:v>
                </c:pt>
                <c:pt idx="4">
                  <c:v>2001 Q1</c:v>
                </c:pt>
                <c:pt idx="5">
                  <c:v>2001 Q2</c:v>
                </c:pt>
                <c:pt idx="6">
                  <c:v>2001 Q3</c:v>
                </c:pt>
                <c:pt idx="7">
                  <c:v>2001 Q4</c:v>
                </c:pt>
                <c:pt idx="8">
                  <c:v>2002 Q1</c:v>
                </c:pt>
                <c:pt idx="9">
                  <c:v>2002 Q2</c:v>
                </c:pt>
                <c:pt idx="10">
                  <c:v>2002 Q3</c:v>
                </c:pt>
                <c:pt idx="11">
                  <c:v>2002 Q4</c:v>
                </c:pt>
                <c:pt idx="12">
                  <c:v>2003 Q1</c:v>
                </c:pt>
                <c:pt idx="13">
                  <c:v>2003 Q2</c:v>
                </c:pt>
                <c:pt idx="14">
                  <c:v>2003 Q3</c:v>
                </c:pt>
                <c:pt idx="15">
                  <c:v>2003 Q4</c:v>
                </c:pt>
                <c:pt idx="16">
                  <c:v>2004 Q1</c:v>
                </c:pt>
                <c:pt idx="17">
                  <c:v>2004 Q2</c:v>
                </c:pt>
                <c:pt idx="18">
                  <c:v>2004 Q3</c:v>
                </c:pt>
                <c:pt idx="19">
                  <c:v>2004 Q4</c:v>
                </c:pt>
                <c:pt idx="20">
                  <c:v>2005 Q1</c:v>
                </c:pt>
                <c:pt idx="21">
                  <c:v>2005 Q2</c:v>
                </c:pt>
                <c:pt idx="22">
                  <c:v>2005 Q3</c:v>
                </c:pt>
                <c:pt idx="23">
                  <c:v>2005 Q4</c:v>
                </c:pt>
                <c:pt idx="24">
                  <c:v>2006 Q1</c:v>
                </c:pt>
                <c:pt idx="25">
                  <c:v>2006 Q2</c:v>
                </c:pt>
                <c:pt idx="26">
                  <c:v>2006 Q3</c:v>
                </c:pt>
                <c:pt idx="27">
                  <c:v>2006 Q4</c:v>
                </c:pt>
                <c:pt idx="28">
                  <c:v>2007 Q1</c:v>
                </c:pt>
                <c:pt idx="29">
                  <c:v>2007 Q2</c:v>
                </c:pt>
                <c:pt idx="30">
                  <c:v>2007 Q3</c:v>
                </c:pt>
                <c:pt idx="31">
                  <c:v>2007 Q4</c:v>
                </c:pt>
                <c:pt idx="32">
                  <c:v>2008 Q1</c:v>
                </c:pt>
                <c:pt idx="33">
                  <c:v>2008 Q2</c:v>
                </c:pt>
                <c:pt idx="34">
                  <c:v>2008 Q3</c:v>
                </c:pt>
                <c:pt idx="35">
                  <c:v>2008 Q4</c:v>
                </c:pt>
                <c:pt idx="36">
                  <c:v>2009 Q1</c:v>
                </c:pt>
                <c:pt idx="37">
                  <c:v>2009 Q2</c:v>
                </c:pt>
                <c:pt idx="38">
                  <c:v>2009 Q3</c:v>
                </c:pt>
                <c:pt idx="39">
                  <c:v>2009 Q4</c:v>
                </c:pt>
                <c:pt idx="40">
                  <c:v>2010 Q1</c:v>
                </c:pt>
                <c:pt idx="41">
                  <c:v>2010 Q2</c:v>
                </c:pt>
                <c:pt idx="42">
                  <c:v>2010 Q3</c:v>
                </c:pt>
                <c:pt idx="43">
                  <c:v>2010 Q4</c:v>
                </c:pt>
                <c:pt idx="44">
                  <c:v>2011 Q1</c:v>
                </c:pt>
                <c:pt idx="45">
                  <c:v>2011 Q2</c:v>
                </c:pt>
                <c:pt idx="46">
                  <c:v>2011 Q3</c:v>
                </c:pt>
                <c:pt idx="47">
                  <c:v>2011 Q4</c:v>
                </c:pt>
                <c:pt idx="48">
                  <c:v>2012 Q1</c:v>
                </c:pt>
                <c:pt idx="49">
                  <c:v>2012 Q2</c:v>
                </c:pt>
                <c:pt idx="50">
                  <c:v>2012 Q3</c:v>
                </c:pt>
                <c:pt idx="51">
                  <c:v>2012 Q4</c:v>
                </c:pt>
                <c:pt idx="52">
                  <c:v>2013 Q1</c:v>
                </c:pt>
                <c:pt idx="53">
                  <c:v>2013 Q2</c:v>
                </c:pt>
                <c:pt idx="54">
                  <c:v>2013 Q3</c:v>
                </c:pt>
                <c:pt idx="55">
                  <c:v>2013 Q4</c:v>
                </c:pt>
                <c:pt idx="56">
                  <c:v>2014 Q1</c:v>
                </c:pt>
                <c:pt idx="57">
                  <c:v>2014 Q2</c:v>
                </c:pt>
                <c:pt idx="58">
                  <c:v>2014 Q3</c:v>
                </c:pt>
                <c:pt idx="59">
                  <c:v>2014 Q4</c:v>
                </c:pt>
                <c:pt idx="60">
                  <c:v>2015 Q1</c:v>
                </c:pt>
                <c:pt idx="61">
                  <c:v>2015 Q2</c:v>
                </c:pt>
                <c:pt idx="62">
                  <c:v>2015 Q3</c:v>
                </c:pt>
                <c:pt idx="63">
                  <c:v>2015 Q4</c:v>
                </c:pt>
                <c:pt idx="64">
                  <c:v>2016 Q1</c:v>
                </c:pt>
                <c:pt idx="65">
                  <c:v>2016 Q2</c:v>
                </c:pt>
                <c:pt idx="66">
                  <c:v>2016 Q3</c:v>
                </c:pt>
                <c:pt idx="67">
                  <c:v>2016 Q4</c:v>
                </c:pt>
                <c:pt idx="68">
                  <c:v>2017 Q1</c:v>
                </c:pt>
                <c:pt idx="69">
                  <c:v>2017 Q2</c:v>
                </c:pt>
                <c:pt idx="70">
                  <c:v>2017 Q3</c:v>
                </c:pt>
                <c:pt idx="71">
                  <c:v>2017 Q4</c:v>
                </c:pt>
                <c:pt idx="72">
                  <c:v>2018 Q1</c:v>
                </c:pt>
                <c:pt idx="73">
                  <c:v>2018 Q2</c:v>
                </c:pt>
                <c:pt idx="74">
                  <c:v>2018 Q3</c:v>
                </c:pt>
                <c:pt idx="75">
                  <c:v>2018 Q4</c:v>
                </c:pt>
                <c:pt idx="76">
                  <c:v>2019 Q1</c:v>
                </c:pt>
                <c:pt idx="77">
                  <c:v>2019 Q2</c:v>
                </c:pt>
                <c:pt idx="78">
                  <c:v>2019 Q3</c:v>
                </c:pt>
                <c:pt idx="79">
                  <c:v>2019 Q4</c:v>
                </c:pt>
                <c:pt idx="80">
                  <c:v>2020 Q1</c:v>
                </c:pt>
                <c:pt idx="81">
                  <c:v>2020 Q2</c:v>
                </c:pt>
                <c:pt idx="82">
                  <c:v>2020 Q3</c:v>
                </c:pt>
                <c:pt idx="83">
                  <c:v>2020 Q4</c:v>
                </c:pt>
                <c:pt idx="84">
                  <c:v>2021 Q1</c:v>
                </c:pt>
                <c:pt idx="85">
                  <c:v>2021 Q2</c:v>
                </c:pt>
                <c:pt idx="86">
                  <c:v>2021 Q3</c:v>
                </c:pt>
                <c:pt idx="87">
                  <c:v>2021 Q4</c:v>
                </c:pt>
                <c:pt idx="88">
                  <c:v>2022 Q1</c:v>
                </c:pt>
                <c:pt idx="89">
                  <c:v>2022 Q2</c:v>
                </c:pt>
                <c:pt idx="90">
                  <c:v>2022 Q3</c:v>
                </c:pt>
                <c:pt idx="91">
                  <c:v>2022 Q4</c:v>
                </c:pt>
                <c:pt idx="92">
                  <c:v>2023 Q1</c:v>
                </c:pt>
                <c:pt idx="93">
                  <c:v>2023 Q2</c:v>
                </c:pt>
                <c:pt idx="94">
                  <c:v>2023 Q3</c:v>
                </c:pt>
                <c:pt idx="95">
                  <c:v>2023 Q4</c:v>
                </c:pt>
                <c:pt idx="96">
                  <c:v>2024 Q1</c:v>
                </c:pt>
                <c:pt idx="97">
                  <c:v>2024 Q2</c:v>
                </c:pt>
                <c:pt idx="98">
                  <c:v>2024 Q3</c:v>
                </c:pt>
                <c:pt idx="99">
                  <c:v>2024 Q4</c:v>
                </c:pt>
                <c:pt idx="100">
                  <c:v>2025 Q1</c:v>
                </c:pt>
                <c:pt idx="101">
                  <c:v>2025 Q2 est.</c:v>
                </c:pt>
                <c:pt idx="102">
                  <c:v>2025 Q3 est.</c:v>
                </c:pt>
              </c:strCache>
            </c:strRef>
          </c:cat>
          <c:val>
            <c:numRef>
              <c:f>Sheet1!$D$2:$D$104</c:f>
              <c:numCache>
                <c:formatCode>General</c:formatCode>
                <c:ptCount val="103"/>
                <c:pt idx="0">
                  <c:v>8.246105</c:v>
                </c:pt>
                <c:pt idx="1">
                  <c:v>8.6591249999999995</c:v>
                </c:pt>
                <c:pt idx="2">
                  <c:v>9.0274040000000007</c:v>
                </c:pt>
                <c:pt idx="3">
                  <c:v>9.3565639999999988</c:v>
                </c:pt>
                <c:pt idx="4">
                  <c:v>9.9727490000000003</c:v>
                </c:pt>
                <c:pt idx="5">
                  <c:v>10.224209000000002</c:v>
                </c:pt>
                <c:pt idx="6">
                  <c:v>10.473094000000001</c:v>
                </c:pt>
                <c:pt idx="7">
                  <c:v>10.659385</c:v>
                </c:pt>
                <c:pt idx="8">
                  <c:v>10.942159</c:v>
                </c:pt>
                <c:pt idx="9">
                  <c:v>11.120111999999997</c:v>
                </c:pt>
                <c:pt idx="10">
                  <c:v>11.323926</c:v>
                </c:pt>
                <c:pt idx="11">
                  <c:v>11.548915999999998</c:v>
                </c:pt>
                <c:pt idx="12">
                  <c:v>11.813928999999998</c:v>
                </c:pt>
                <c:pt idx="13">
                  <c:v>11.960968999999999</c:v>
                </c:pt>
                <c:pt idx="14">
                  <c:v>12.114498999999999</c:v>
                </c:pt>
                <c:pt idx="15">
                  <c:v>12.369888</c:v>
                </c:pt>
                <c:pt idx="16">
                  <c:v>12.974137000000001</c:v>
                </c:pt>
                <c:pt idx="17">
                  <c:v>13.403560999999996</c:v>
                </c:pt>
                <c:pt idx="18">
                  <c:v>13.997062999999999</c:v>
                </c:pt>
                <c:pt idx="19">
                  <c:v>14.443937999999999</c:v>
                </c:pt>
                <c:pt idx="20">
                  <c:v>14.950705999999998</c:v>
                </c:pt>
                <c:pt idx="21">
                  <c:v>15.415797</c:v>
                </c:pt>
                <c:pt idx="22">
                  <c:v>16.000447000000001</c:v>
                </c:pt>
                <c:pt idx="23">
                  <c:v>16.487485999999997</c:v>
                </c:pt>
                <c:pt idx="24">
                  <c:v>16.328945000000001</c:v>
                </c:pt>
                <c:pt idx="25">
                  <c:v>16.490696</c:v>
                </c:pt>
                <c:pt idx="26">
                  <c:v>16.595985999999996</c:v>
                </c:pt>
                <c:pt idx="27">
                  <c:v>16.589697000000001</c:v>
                </c:pt>
                <c:pt idx="28">
                  <c:v>16.206572000000001</c:v>
                </c:pt>
                <c:pt idx="29">
                  <c:v>15.987560000000002</c:v>
                </c:pt>
                <c:pt idx="30">
                  <c:v>15.676582999999999</c:v>
                </c:pt>
                <c:pt idx="31">
                  <c:v>15.218923000000002</c:v>
                </c:pt>
                <c:pt idx="32">
                  <c:v>14.289959999999999</c:v>
                </c:pt>
                <c:pt idx="33">
                  <c:v>13.773596000000001</c:v>
                </c:pt>
                <c:pt idx="34">
                  <c:v>13.192483000000001</c:v>
                </c:pt>
                <c:pt idx="35">
                  <c:v>12.651932999999998</c:v>
                </c:pt>
                <c:pt idx="36">
                  <c:v>11.991264999999999</c:v>
                </c:pt>
                <c:pt idx="37">
                  <c:v>11.281851999999999</c:v>
                </c:pt>
                <c:pt idx="38">
                  <c:v>10.99113</c:v>
                </c:pt>
                <c:pt idx="39">
                  <c:v>10.706746999999998</c:v>
                </c:pt>
                <c:pt idx="40">
                  <c:v>10.785365000000002</c:v>
                </c:pt>
                <c:pt idx="41">
                  <c:v>10.893932000000001</c:v>
                </c:pt>
                <c:pt idx="42">
                  <c:v>10.829409</c:v>
                </c:pt>
                <c:pt idx="43">
                  <c:v>10.763570000000003</c:v>
                </c:pt>
                <c:pt idx="44">
                  <c:v>10.521507999999997</c:v>
                </c:pt>
                <c:pt idx="45">
                  <c:v>10.443853000000001</c:v>
                </c:pt>
                <c:pt idx="46">
                  <c:v>10.402861</c:v>
                </c:pt>
                <c:pt idx="47">
                  <c:v>10.394501999999999</c:v>
                </c:pt>
                <c:pt idx="48">
                  <c:v>10.270860000000001</c:v>
                </c:pt>
                <c:pt idx="49">
                  <c:v>10.526708000000003</c:v>
                </c:pt>
                <c:pt idx="50">
                  <c:v>10.874836999999999</c:v>
                </c:pt>
                <c:pt idx="51">
                  <c:v>11.145019</c:v>
                </c:pt>
                <c:pt idx="52">
                  <c:v>11.632694000000003</c:v>
                </c:pt>
                <c:pt idx="53">
                  <c:v>12.276975999999999</c:v>
                </c:pt>
                <c:pt idx="54">
                  <c:v>12.918054999999997</c:v>
                </c:pt>
                <c:pt idx="55">
                  <c:v>13.299518000000001</c:v>
                </c:pt>
                <c:pt idx="56">
                  <c:v>13.604476999999999</c:v>
                </c:pt>
                <c:pt idx="57">
                  <c:v>14.154963999999998</c:v>
                </c:pt>
                <c:pt idx="58">
                  <c:v>14.597054</c:v>
                </c:pt>
                <c:pt idx="59">
                  <c:v>14.926378999999999</c:v>
                </c:pt>
                <c:pt idx="60">
                  <c:v>15.409767</c:v>
                </c:pt>
                <c:pt idx="61">
                  <c:v>15.886763999999999</c:v>
                </c:pt>
                <c:pt idx="62">
                  <c:v>16.299441999999999</c:v>
                </c:pt>
                <c:pt idx="63">
                  <c:v>16.561614999999996</c:v>
                </c:pt>
                <c:pt idx="64">
                  <c:v>16.810708999999999</c:v>
                </c:pt>
                <c:pt idx="65">
                  <c:v>17.406666000000001</c:v>
                </c:pt>
                <c:pt idx="66">
                  <c:v>17.956749000000002</c:v>
                </c:pt>
                <c:pt idx="67">
                  <c:v>18.334403999999999</c:v>
                </c:pt>
                <c:pt idx="68">
                  <c:v>18.662967999999999</c:v>
                </c:pt>
                <c:pt idx="69">
                  <c:v>19.331541999999999</c:v>
                </c:pt>
                <c:pt idx="70">
                  <c:v>19.728098000000003</c:v>
                </c:pt>
                <c:pt idx="71">
                  <c:v>20.119732000000003</c:v>
                </c:pt>
                <c:pt idx="72">
                  <c:v>20.763576999999998</c:v>
                </c:pt>
                <c:pt idx="73">
                  <c:v>21.093327000000002</c:v>
                </c:pt>
                <c:pt idx="74">
                  <c:v>21.394704999999998</c:v>
                </c:pt>
                <c:pt idx="75">
                  <c:v>21.576908000000003</c:v>
                </c:pt>
                <c:pt idx="76">
                  <c:v>22.166368999999996</c:v>
                </c:pt>
                <c:pt idx="77">
                  <c:v>22.612656000000001</c:v>
                </c:pt>
                <c:pt idx="78">
                  <c:v>22.816331999999999</c:v>
                </c:pt>
                <c:pt idx="79">
                  <c:v>23.061770000000003</c:v>
                </c:pt>
                <c:pt idx="80">
                  <c:v>23.744900000000001</c:v>
                </c:pt>
                <c:pt idx="81">
                  <c:v>24.353566999999998</c:v>
                </c:pt>
                <c:pt idx="82">
                  <c:v>25.044251000000003</c:v>
                </c:pt>
                <c:pt idx="83">
                  <c:v>25.963216000000003</c:v>
                </c:pt>
                <c:pt idx="84">
                  <c:v>27.196001000000003</c:v>
                </c:pt>
                <c:pt idx="85">
                  <c:v>29.059237000000003</c:v>
                </c:pt>
                <c:pt idx="86">
                  <c:v>30.867822</c:v>
                </c:pt>
                <c:pt idx="87">
                  <c:v>31.510421000000001</c:v>
                </c:pt>
                <c:pt idx="88">
                  <c:v>34.881966999999996</c:v>
                </c:pt>
                <c:pt idx="89">
                  <c:v>36.988365000000002</c:v>
                </c:pt>
                <c:pt idx="90">
                  <c:v>35.499848999999998</c:v>
                </c:pt>
                <c:pt idx="91">
                  <c:v>34.350423000000006</c:v>
                </c:pt>
                <c:pt idx="92">
                  <c:v>34.223140999999998</c:v>
                </c:pt>
                <c:pt idx="93">
                  <c:v>36.452288999999993</c:v>
                </c:pt>
                <c:pt idx="94">
                  <c:v>36.769361000000004</c:v>
                </c:pt>
                <c:pt idx="95">
                  <c:v>36.051222000000003</c:v>
                </c:pt>
                <c:pt idx="96">
                  <c:v>37.971978</c:v>
                </c:pt>
                <c:pt idx="97">
                  <c:v>39.684330000000003</c:v>
                </c:pt>
                <c:pt idx="98">
                  <c:v>39.315601999999998</c:v>
                </c:pt>
                <c:pt idx="99">
                  <c:v>38.828491</c:v>
                </c:pt>
                <c:pt idx="100">
                  <c:v>38.556203999999994</c:v>
                </c:pt>
                <c:pt idx="101">
                  <c:v>39</c:v>
                </c:pt>
                <c:pt idx="102">
                  <c:v>39.1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B6-4B4B-A350-73086E836F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1160264"/>
        <c:axId val="561164200"/>
      </c:barChart>
      <c:catAx>
        <c:axId val="56116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Algn val="ctr"/>
        <c:lblOffset val="100"/>
        <c:tickLblSkip val="6"/>
        <c:noMultiLvlLbl val="1"/>
      </c:catAx>
      <c:valAx>
        <c:axId val="56116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Renters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2019</c:v>
                </c:pt>
                <c:pt idx="1">
                  <c:v>2022</c:v>
                </c:pt>
                <c:pt idx="2">
                  <c:v>2025 estimate</c:v>
                </c:pt>
              </c:strCache>
            </c:strRef>
          </c:cat>
          <c:val>
            <c:numRef>
              <c:f>Sheet1!$B$2:$B$4</c:f>
              <c:numCache>
                <c:formatCode>"$"#,##0_);[Red]\("$"#,##0\)</c:formatCode>
                <c:ptCount val="3"/>
                <c:pt idx="0">
                  <c:v>7300</c:v>
                </c:pt>
                <c:pt idx="1">
                  <c:v>10400</c:v>
                </c:pt>
                <c:pt idx="2" formatCode="General">
                  <c:v>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4C-480D-9E6E-9954DFE474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Homeowners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3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2019</c:v>
                </c:pt>
                <c:pt idx="1">
                  <c:v>2022</c:v>
                </c:pt>
                <c:pt idx="2">
                  <c:v>2025 estimate</c:v>
                </c:pt>
              </c:strCache>
            </c:strRef>
          </c:cat>
          <c:val>
            <c:numRef>
              <c:f>Sheet1!$C$2:$C$4</c:f>
              <c:numCache>
                <c:formatCode>"$"#,##0_);[Red]\("$"#,##0\)</c:formatCode>
                <c:ptCount val="3"/>
                <c:pt idx="0">
                  <c:v>295500</c:v>
                </c:pt>
                <c:pt idx="1">
                  <c:v>396200</c:v>
                </c:pt>
                <c:pt idx="2" formatCode="General">
                  <c:v>430000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4C-480D-9E6E-9954DFE474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21256767"/>
        <c:axId val="1831588063"/>
      </c:barChart>
      <c:catAx>
        <c:axId val="18212567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1588063"/>
        <c:crosses val="autoZero"/>
        <c:auto val="1"/>
        <c:lblAlgn val="ctr"/>
        <c:lblOffset val="100"/>
        <c:noMultiLvlLbl val="0"/>
      </c:catAx>
      <c:valAx>
        <c:axId val="18315880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1256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549175009791452E-2"/>
          <c:y val="6.2228763906839533E-2"/>
          <c:w val="0.86798291296418939"/>
          <c:h val="0.7924322841576172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Sheet1!$A$2:$A$102</c:f>
              <c:strCache>
                <c:ptCount val="101"/>
                <c:pt idx="0">
                  <c:v>2000 Q1</c:v>
                </c:pt>
                <c:pt idx="1">
                  <c:v>2000 Q2</c:v>
                </c:pt>
                <c:pt idx="2">
                  <c:v>2000 Q3</c:v>
                </c:pt>
                <c:pt idx="3">
                  <c:v>2000 Q4</c:v>
                </c:pt>
                <c:pt idx="4">
                  <c:v>2001 Q1</c:v>
                </c:pt>
                <c:pt idx="5">
                  <c:v>2001 Q2</c:v>
                </c:pt>
                <c:pt idx="6">
                  <c:v>2001 Q3</c:v>
                </c:pt>
                <c:pt idx="7">
                  <c:v>2001 Q4</c:v>
                </c:pt>
                <c:pt idx="8">
                  <c:v>2002 Q1</c:v>
                </c:pt>
                <c:pt idx="9">
                  <c:v>2002 Q2</c:v>
                </c:pt>
                <c:pt idx="10">
                  <c:v>2002 Q3</c:v>
                </c:pt>
                <c:pt idx="11">
                  <c:v>2002 Q4</c:v>
                </c:pt>
                <c:pt idx="12">
                  <c:v>2003 Q1</c:v>
                </c:pt>
                <c:pt idx="13">
                  <c:v>2003 Q2</c:v>
                </c:pt>
                <c:pt idx="14">
                  <c:v>2003 Q3</c:v>
                </c:pt>
                <c:pt idx="15">
                  <c:v>2003 Q4</c:v>
                </c:pt>
                <c:pt idx="16">
                  <c:v>2004 Q1</c:v>
                </c:pt>
                <c:pt idx="17">
                  <c:v>2004 Q2</c:v>
                </c:pt>
                <c:pt idx="18">
                  <c:v>2004 Q3</c:v>
                </c:pt>
                <c:pt idx="19">
                  <c:v>2004 Q4</c:v>
                </c:pt>
                <c:pt idx="20">
                  <c:v>2005 Q1</c:v>
                </c:pt>
                <c:pt idx="21">
                  <c:v>2005 Q2</c:v>
                </c:pt>
                <c:pt idx="22">
                  <c:v>2005 Q3</c:v>
                </c:pt>
                <c:pt idx="23">
                  <c:v>2005 Q4</c:v>
                </c:pt>
                <c:pt idx="24">
                  <c:v>2006 Q1</c:v>
                </c:pt>
                <c:pt idx="25">
                  <c:v>2006 Q2</c:v>
                </c:pt>
                <c:pt idx="26">
                  <c:v>2006 Q3</c:v>
                </c:pt>
                <c:pt idx="27">
                  <c:v>2006 Q4</c:v>
                </c:pt>
                <c:pt idx="28">
                  <c:v>2007 Q1</c:v>
                </c:pt>
                <c:pt idx="29">
                  <c:v>2007 Q2</c:v>
                </c:pt>
                <c:pt idx="30">
                  <c:v>2007 Q3</c:v>
                </c:pt>
                <c:pt idx="31">
                  <c:v>2007 Q4</c:v>
                </c:pt>
                <c:pt idx="32">
                  <c:v>2008 Q1</c:v>
                </c:pt>
                <c:pt idx="33">
                  <c:v>2008 Q2</c:v>
                </c:pt>
                <c:pt idx="34">
                  <c:v>2008 Q3</c:v>
                </c:pt>
                <c:pt idx="35">
                  <c:v>2008 Q4</c:v>
                </c:pt>
                <c:pt idx="36">
                  <c:v>2009 Q1</c:v>
                </c:pt>
                <c:pt idx="37">
                  <c:v>2009 Q2</c:v>
                </c:pt>
                <c:pt idx="38">
                  <c:v>2009 Q3</c:v>
                </c:pt>
                <c:pt idx="39">
                  <c:v>2009 Q4</c:v>
                </c:pt>
                <c:pt idx="40">
                  <c:v>2010 Q1</c:v>
                </c:pt>
                <c:pt idx="41">
                  <c:v>2010 Q2</c:v>
                </c:pt>
                <c:pt idx="42">
                  <c:v>2010 Q3</c:v>
                </c:pt>
                <c:pt idx="43">
                  <c:v>2010 Q4</c:v>
                </c:pt>
                <c:pt idx="44">
                  <c:v>2011 Q1</c:v>
                </c:pt>
                <c:pt idx="45">
                  <c:v>2011 Q2</c:v>
                </c:pt>
                <c:pt idx="46">
                  <c:v>2011 Q3</c:v>
                </c:pt>
                <c:pt idx="47">
                  <c:v>2011 Q4</c:v>
                </c:pt>
                <c:pt idx="48">
                  <c:v>2012 Q1</c:v>
                </c:pt>
                <c:pt idx="49">
                  <c:v>2012 Q2</c:v>
                </c:pt>
                <c:pt idx="50">
                  <c:v>2012 Q3</c:v>
                </c:pt>
                <c:pt idx="51">
                  <c:v>2012 Q4</c:v>
                </c:pt>
                <c:pt idx="52">
                  <c:v>2013 Q1</c:v>
                </c:pt>
                <c:pt idx="53">
                  <c:v>2013 Q2</c:v>
                </c:pt>
                <c:pt idx="54">
                  <c:v>2013 Q3</c:v>
                </c:pt>
                <c:pt idx="55">
                  <c:v>2013 Q4</c:v>
                </c:pt>
                <c:pt idx="56">
                  <c:v>2014 Q1</c:v>
                </c:pt>
                <c:pt idx="57">
                  <c:v>2014 Q2</c:v>
                </c:pt>
                <c:pt idx="58">
                  <c:v>2014 Q3</c:v>
                </c:pt>
                <c:pt idx="59">
                  <c:v>2014 Q4</c:v>
                </c:pt>
                <c:pt idx="60">
                  <c:v>2015 Q1</c:v>
                </c:pt>
                <c:pt idx="61">
                  <c:v>2015 Q2</c:v>
                </c:pt>
                <c:pt idx="62">
                  <c:v>2015 Q3</c:v>
                </c:pt>
                <c:pt idx="63">
                  <c:v>2015 Q4</c:v>
                </c:pt>
                <c:pt idx="64">
                  <c:v>2016 Q1</c:v>
                </c:pt>
                <c:pt idx="65">
                  <c:v>2016 Q2</c:v>
                </c:pt>
                <c:pt idx="66">
                  <c:v>2016 Q3</c:v>
                </c:pt>
                <c:pt idx="67">
                  <c:v>2016 Q4</c:v>
                </c:pt>
                <c:pt idx="68">
                  <c:v>2017 Q1</c:v>
                </c:pt>
                <c:pt idx="69">
                  <c:v>2017 Q2</c:v>
                </c:pt>
                <c:pt idx="70">
                  <c:v>2017 Q3</c:v>
                </c:pt>
                <c:pt idx="71">
                  <c:v>2017 Q4</c:v>
                </c:pt>
                <c:pt idx="72">
                  <c:v>2018 Q1</c:v>
                </c:pt>
                <c:pt idx="73">
                  <c:v>2018 Q2</c:v>
                </c:pt>
                <c:pt idx="74">
                  <c:v>2018 Q3</c:v>
                </c:pt>
                <c:pt idx="75">
                  <c:v>2018 Q4</c:v>
                </c:pt>
                <c:pt idx="76">
                  <c:v>2019 Q1</c:v>
                </c:pt>
                <c:pt idx="77">
                  <c:v>2019 Q2</c:v>
                </c:pt>
                <c:pt idx="78">
                  <c:v>2019 Q3</c:v>
                </c:pt>
                <c:pt idx="79">
                  <c:v>2019 Q4</c:v>
                </c:pt>
                <c:pt idx="80">
                  <c:v>2020 Q1</c:v>
                </c:pt>
                <c:pt idx="81">
                  <c:v>2020 Q2</c:v>
                </c:pt>
                <c:pt idx="82">
                  <c:v>2020 Q3</c:v>
                </c:pt>
                <c:pt idx="83">
                  <c:v>2020 Q4</c:v>
                </c:pt>
                <c:pt idx="84">
                  <c:v>2021 Q1</c:v>
                </c:pt>
                <c:pt idx="85">
                  <c:v>2021 Q2</c:v>
                </c:pt>
                <c:pt idx="86">
                  <c:v>2021 Q3</c:v>
                </c:pt>
                <c:pt idx="87">
                  <c:v>2021 Q4</c:v>
                </c:pt>
                <c:pt idx="88">
                  <c:v>2022 Q1</c:v>
                </c:pt>
                <c:pt idx="89">
                  <c:v>2022 Q2</c:v>
                </c:pt>
                <c:pt idx="90">
                  <c:v>2022 Q3</c:v>
                </c:pt>
                <c:pt idx="91">
                  <c:v>2022 Q4</c:v>
                </c:pt>
                <c:pt idx="92">
                  <c:v>2023 Q1</c:v>
                </c:pt>
                <c:pt idx="93">
                  <c:v>2023 Q2</c:v>
                </c:pt>
                <c:pt idx="94">
                  <c:v>2023 Q3</c:v>
                </c:pt>
                <c:pt idx="95">
                  <c:v>2023 Q4</c:v>
                </c:pt>
                <c:pt idx="96">
                  <c:v>2024 Q1</c:v>
                </c:pt>
                <c:pt idx="97">
                  <c:v>2024 Q2</c:v>
                </c:pt>
                <c:pt idx="98">
                  <c:v>2024 Q3</c:v>
                </c:pt>
                <c:pt idx="99">
                  <c:v>2024 Q4</c:v>
                </c:pt>
                <c:pt idx="100">
                  <c:v>2025 Q1</c:v>
                </c:pt>
              </c:strCache>
            </c:strRef>
          </c:cat>
          <c:val>
            <c:numRef>
              <c:f>Sheet1!$B$2:$B$102</c:f>
              <c:numCache>
                <c:formatCode>General</c:formatCode>
                <c:ptCount val="101"/>
                <c:pt idx="0">
                  <c:v>0.55000000000000004</c:v>
                </c:pt>
                <c:pt idx="1">
                  <c:v>0.54</c:v>
                </c:pt>
                <c:pt idx="2">
                  <c:v>0.59</c:v>
                </c:pt>
                <c:pt idx="3">
                  <c:v>0.7</c:v>
                </c:pt>
                <c:pt idx="4">
                  <c:v>0.66</c:v>
                </c:pt>
                <c:pt idx="5">
                  <c:v>0.74</c:v>
                </c:pt>
                <c:pt idx="6">
                  <c:v>0.82</c:v>
                </c:pt>
                <c:pt idx="7">
                  <c:v>0.89</c:v>
                </c:pt>
                <c:pt idx="8">
                  <c:v>0.8</c:v>
                </c:pt>
                <c:pt idx="9">
                  <c:v>0.85</c:v>
                </c:pt>
                <c:pt idx="10">
                  <c:v>0.94</c:v>
                </c:pt>
                <c:pt idx="11">
                  <c:v>0.94</c:v>
                </c:pt>
                <c:pt idx="12">
                  <c:v>0.83</c:v>
                </c:pt>
                <c:pt idx="13">
                  <c:v>0.92</c:v>
                </c:pt>
                <c:pt idx="14">
                  <c:v>0.9</c:v>
                </c:pt>
                <c:pt idx="15">
                  <c:v>0.89</c:v>
                </c:pt>
                <c:pt idx="16">
                  <c:v>0.85</c:v>
                </c:pt>
                <c:pt idx="17">
                  <c:v>0.85</c:v>
                </c:pt>
                <c:pt idx="18">
                  <c:v>0.86</c:v>
                </c:pt>
                <c:pt idx="19">
                  <c:v>0.92</c:v>
                </c:pt>
                <c:pt idx="20">
                  <c:v>0.81</c:v>
                </c:pt>
                <c:pt idx="21">
                  <c:v>0.83</c:v>
                </c:pt>
                <c:pt idx="22">
                  <c:v>0.85</c:v>
                </c:pt>
                <c:pt idx="23">
                  <c:v>1.0900000000000001</c:v>
                </c:pt>
                <c:pt idx="24">
                  <c:v>0.95</c:v>
                </c:pt>
                <c:pt idx="25">
                  <c:v>0.9</c:v>
                </c:pt>
                <c:pt idx="26">
                  <c:v>0.95</c:v>
                </c:pt>
                <c:pt idx="27">
                  <c:v>1.02</c:v>
                </c:pt>
                <c:pt idx="28">
                  <c:v>0.95</c:v>
                </c:pt>
                <c:pt idx="29">
                  <c:v>1.07</c:v>
                </c:pt>
                <c:pt idx="30">
                  <c:v>1.26</c:v>
                </c:pt>
                <c:pt idx="31">
                  <c:v>1.58</c:v>
                </c:pt>
                <c:pt idx="32">
                  <c:v>1.56</c:v>
                </c:pt>
                <c:pt idx="33">
                  <c:v>1.75</c:v>
                </c:pt>
                <c:pt idx="34">
                  <c:v>2.2000000000000002</c:v>
                </c:pt>
                <c:pt idx="35">
                  <c:v>3</c:v>
                </c:pt>
                <c:pt idx="36">
                  <c:v>3.39</c:v>
                </c:pt>
                <c:pt idx="37">
                  <c:v>3.67</c:v>
                </c:pt>
                <c:pt idx="38">
                  <c:v>4.38</c:v>
                </c:pt>
                <c:pt idx="39">
                  <c:v>5.09</c:v>
                </c:pt>
                <c:pt idx="40">
                  <c:v>4.91</c:v>
                </c:pt>
                <c:pt idx="41">
                  <c:v>4.54</c:v>
                </c:pt>
                <c:pt idx="42">
                  <c:v>4.3099999999999996</c:v>
                </c:pt>
                <c:pt idx="43">
                  <c:v>3.96</c:v>
                </c:pt>
                <c:pt idx="44">
                  <c:v>3.58</c:v>
                </c:pt>
                <c:pt idx="45">
                  <c:v>3.42</c:v>
                </c:pt>
                <c:pt idx="46">
                  <c:v>3.46</c:v>
                </c:pt>
                <c:pt idx="47">
                  <c:v>3.35</c:v>
                </c:pt>
                <c:pt idx="48">
                  <c:v>3.05</c:v>
                </c:pt>
                <c:pt idx="49">
                  <c:v>3.04</c:v>
                </c:pt>
                <c:pt idx="50">
                  <c:v>2.96</c:v>
                </c:pt>
                <c:pt idx="51">
                  <c:v>3.04</c:v>
                </c:pt>
                <c:pt idx="52">
                  <c:v>2.84</c:v>
                </c:pt>
                <c:pt idx="53">
                  <c:v>2.5499999999999998</c:v>
                </c:pt>
                <c:pt idx="54">
                  <c:v>2.57</c:v>
                </c:pt>
                <c:pt idx="55">
                  <c:v>2.5499999999999998</c:v>
                </c:pt>
                <c:pt idx="56">
                  <c:v>2.39</c:v>
                </c:pt>
                <c:pt idx="57">
                  <c:v>2.31</c:v>
                </c:pt>
                <c:pt idx="58">
                  <c:v>2.2599999999999998</c:v>
                </c:pt>
                <c:pt idx="59">
                  <c:v>2.25</c:v>
                </c:pt>
                <c:pt idx="60">
                  <c:v>2.02</c:v>
                </c:pt>
                <c:pt idx="61">
                  <c:v>1.86</c:v>
                </c:pt>
                <c:pt idx="62">
                  <c:v>1.69</c:v>
                </c:pt>
                <c:pt idx="63">
                  <c:v>1.67</c:v>
                </c:pt>
                <c:pt idx="64">
                  <c:v>1.55</c:v>
                </c:pt>
                <c:pt idx="65">
                  <c:v>1.47</c:v>
                </c:pt>
                <c:pt idx="66">
                  <c:v>1.41</c:v>
                </c:pt>
                <c:pt idx="67">
                  <c:v>1.6</c:v>
                </c:pt>
                <c:pt idx="68">
                  <c:v>1.37</c:v>
                </c:pt>
                <c:pt idx="69">
                  <c:v>1.2</c:v>
                </c:pt>
                <c:pt idx="70">
                  <c:v>1.29</c:v>
                </c:pt>
                <c:pt idx="71">
                  <c:v>1.72</c:v>
                </c:pt>
                <c:pt idx="72">
                  <c:v>1.45</c:v>
                </c:pt>
                <c:pt idx="73">
                  <c:v>1.25</c:v>
                </c:pt>
                <c:pt idx="74">
                  <c:v>1.1399999999999999</c:v>
                </c:pt>
                <c:pt idx="75">
                  <c:v>1.1100000000000001</c:v>
                </c:pt>
                <c:pt idx="76">
                  <c:v>1.04</c:v>
                </c:pt>
                <c:pt idx="77">
                  <c:v>1.05</c:v>
                </c:pt>
                <c:pt idx="78">
                  <c:v>0.97</c:v>
                </c:pt>
                <c:pt idx="79">
                  <c:v>0.98</c:v>
                </c:pt>
                <c:pt idx="80">
                  <c:v>0.94</c:v>
                </c:pt>
                <c:pt idx="81">
                  <c:v>3.58</c:v>
                </c:pt>
                <c:pt idx="82">
                  <c:v>4.57</c:v>
                </c:pt>
                <c:pt idx="83">
                  <c:v>4.47</c:v>
                </c:pt>
                <c:pt idx="84">
                  <c:v>4.16</c:v>
                </c:pt>
                <c:pt idx="85">
                  <c:v>3.52</c:v>
                </c:pt>
                <c:pt idx="86">
                  <c:v>2.94</c:v>
                </c:pt>
                <c:pt idx="87">
                  <c:v>2.41</c:v>
                </c:pt>
                <c:pt idx="88">
                  <c:v>1.86</c:v>
                </c:pt>
                <c:pt idx="89">
                  <c:v>1.53</c:v>
                </c:pt>
                <c:pt idx="90">
                  <c:v>1.34</c:v>
                </c:pt>
                <c:pt idx="91">
                  <c:v>1.32</c:v>
                </c:pt>
                <c:pt idx="92">
                  <c:v>1.1599999999999999</c:v>
                </c:pt>
                <c:pt idx="93">
                  <c:v>1.08</c:v>
                </c:pt>
                <c:pt idx="94">
                  <c:v>1.03</c:v>
                </c:pt>
                <c:pt idx="95">
                  <c:v>1.05</c:v>
                </c:pt>
                <c:pt idx="96">
                  <c:v>0.98</c:v>
                </c:pt>
                <c:pt idx="97">
                  <c:v>1</c:v>
                </c:pt>
                <c:pt idx="98">
                  <c:v>1.1000000000000001</c:v>
                </c:pt>
                <c:pt idx="99">
                  <c:v>1.23</c:v>
                </c:pt>
                <c:pt idx="100">
                  <c:v>1.1399999999999999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BB6-4B4B-A350-73086E836FA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rgbClr val="B0389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Sheet1!$A$2:$A$102</c:f>
              <c:strCache>
                <c:ptCount val="101"/>
                <c:pt idx="0">
                  <c:v>2000 Q1</c:v>
                </c:pt>
                <c:pt idx="1">
                  <c:v>2000 Q2</c:v>
                </c:pt>
                <c:pt idx="2">
                  <c:v>2000 Q3</c:v>
                </c:pt>
                <c:pt idx="3">
                  <c:v>2000 Q4</c:v>
                </c:pt>
                <c:pt idx="4">
                  <c:v>2001 Q1</c:v>
                </c:pt>
                <c:pt idx="5">
                  <c:v>2001 Q2</c:v>
                </c:pt>
                <c:pt idx="6">
                  <c:v>2001 Q3</c:v>
                </c:pt>
                <c:pt idx="7">
                  <c:v>2001 Q4</c:v>
                </c:pt>
                <c:pt idx="8">
                  <c:v>2002 Q1</c:v>
                </c:pt>
                <c:pt idx="9">
                  <c:v>2002 Q2</c:v>
                </c:pt>
                <c:pt idx="10">
                  <c:v>2002 Q3</c:v>
                </c:pt>
                <c:pt idx="11">
                  <c:v>2002 Q4</c:v>
                </c:pt>
                <c:pt idx="12">
                  <c:v>2003 Q1</c:v>
                </c:pt>
                <c:pt idx="13">
                  <c:v>2003 Q2</c:v>
                </c:pt>
                <c:pt idx="14">
                  <c:v>2003 Q3</c:v>
                </c:pt>
                <c:pt idx="15">
                  <c:v>2003 Q4</c:v>
                </c:pt>
                <c:pt idx="16">
                  <c:v>2004 Q1</c:v>
                </c:pt>
                <c:pt idx="17">
                  <c:v>2004 Q2</c:v>
                </c:pt>
                <c:pt idx="18">
                  <c:v>2004 Q3</c:v>
                </c:pt>
                <c:pt idx="19">
                  <c:v>2004 Q4</c:v>
                </c:pt>
                <c:pt idx="20">
                  <c:v>2005 Q1</c:v>
                </c:pt>
                <c:pt idx="21">
                  <c:v>2005 Q2</c:v>
                </c:pt>
                <c:pt idx="22">
                  <c:v>2005 Q3</c:v>
                </c:pt>
                <c:pt idx="23">
                  <c:v>2005 Q4</c:v>
                </c:pt>
                <c:pt idx="24">
                  <c:v>2006 Q1</c:v>
                </c:pt>
                <c:pt idx="25">
                  <c:v>2006 Q2</c:v>
                </c:pt>
                <c:pt idx="26">
                  <c:v>2006 Q3</c:v>
                </c:pt>
                <c:pt idx="27">
                  <c:v>2006 Q4</c:v>
                </c:pt>
                <c:pt idx="28">
                  <c:v>2007 Q1</c:v>
                </c:pt>
                <c:pt idx="29">
                  <c:v>2007 Q2</c:v>
                </c:pt>
                <c:pt idx="30">
                  <c:v>2007 Q3</c:v>
                </c:pt>
                <c:pt idx="31">
                  <c:v>2007 Q4</c:v>
                </c:pt>
                <c:pt idx="32">
                  <c:v>2008 Q1</c:v>
                </c:pt>
                <c:pt idx="33">
                  <c:v>2008 Q2</c:v>
                </c:pt>
                <c:pt idx="34">
                  <c:v>2008 Q3</c:v>
                </c:pt>
                <c:pt idx="35">
                  <c:v>2008 Q4</c:v>
                </c:pt>
                <c:pt idx="36">
                  <c:v>2009 Q1</c:v>
                </c:pt>
                <c:pt idx="37">
                  <c:v>2009 Q2</c:v>
                </c:pt>
                <c:pt idx="38">
                  <c:v>2009 Q3</c:v>
                </c:pt>
                <c:pt idx="39">
                  <c:v>2009 Q4</c:v>
                </c:pt>
                <c:pt idx="40">
                  <c:v>2010 Q1</c:v>
                </c:pt>
                <c:pt idx="41">
                  <c:v>2010 Q2</c:v>
                </c:pt>
                <c:pt idx="42">
                  <c:v>2010 Q3</c:v>
                </c:pt>
                <c:pt idx="43">
                  <c:v>2010 Q4</c:v>
                </c:pt>
                <c:pt idx="44">
                  <c:v>2011 Q1</c:v>
                </c:pt>
                <c:pt idx="45">
                  <c:v>2011 Q2</c:v>
                </c:pt>
                <c:pt idx="46">
                  <c:v>2011 Q3</c:v>
                </c:pt>
                <c:pt idx="47">
                  <c:v>2011 Q4</c:v>
                </c:pt>
                <c:pt idx="48">
                  <c:v>2012 Q1</c:v>
                </c:pt>
                <c:pt idx="49">
                  <c:v>2012 Q2</c:v>
                </c:pt>
                <c:pt idx="50">
                  <c:v>2012 Q3</c:v>
                </c:pt>
                <c:pt idx="51">
                  <c:v>2012 Q4</c:v>
                </c:pt>
                <c:pt idx="52">
                  <c:v>2013 Q1</c:v>
                </c:pt>
                <c:pt idx="53">
                  <c:v>2013 Q2</c:v>
                </c:pt>
                <c:pt idx="54">
                  <c:v>2013 Q3</c:v>
                </c:pt>
                <c:pt idx="55">
                  <c:v>2013 Q4</c:v>
                </c:pt>
                <c:pt idx="56">
                  <c:v>2014 Q1</c:v>
                </c:pt>
                <c:pt idx="57">
                  <c:v>2014 Q2</c:v>
                </c:pt>
                <c:pt idx="58">
                  <c:v>2014 Q3</c:v>
                </c:pt>
                <c:pt idx="59">
                  <c:v>2014 Q4</c:v>
                </c:pt>
                <c:pt idx="60">
                  <c:v>2015 Q1</c:v>
                </c:pt>
                <c:pt idx="61">
                  <c:v>2015 Q2</c:v>
                </c:pt>
                <c:pt idx="62">
                  <c:v>2015 Q3</c:v>
                </c:pt>
                <c:pt idx="63">
                  <c:v>2015 Q4</c:v>
                </c:pt>
                <c:pt idx="64">
                  <c:v>2016 Q1</c:v>
                </c:pt>
                <c:pt idx="65">
                  <c:v>2016 Q2</c:v>
                </c:pt>
                <c:pt idx="66">
                  <c:v>2016 Q3</c:v>
                </c:pt>
                <c:pt idx="67">
                  <c:v>2016 Q4</c:v>
                </c:pt>
                <c:pt idx="68">
                  <c:v>2017 Q1</c:v>
                </c:pt>
                <c:pt idx="69">
                  <c:v>2017 Q2</c:v>
                </c:pt>
                <c:pt idx="70">
                  <c:v>2017 Q3</c:v>
                </c:pt>
                <c:pt idx="71">
                  <c:v>2017 Q4</c:v>
                </c:pt>
                <c:pt idx="72">
                  <c:v>2018 Q1</c:v>
                </c:pt>
                <c:pt idx="73">
                  <c:v>2018 Q2</c:v>
                </c:pt>
                <c:pt idx="74">
                  <c:v>2018 Q3</c:v>
                </c:pt>
                <c:pt idx="75">
                  <c:v>2018 Q4</c:v>
                </c:pt>
                <c:pt idx="76">
                  <c:v>2019 Q1</c:v>
                </c:pt>
                <c:pt idx="77">
                  <c:v>2019 Q2</c:v>
                </c:pt>
                <c:pt idx="78">
                  <c:v>2019 Q3</c:v>
                </c:pt>
                <c:pt idx="79">
                  <c:v>2019 Q4</c:v>
                </c:pt>
                <c:pt idx="80">
                  <c:v>2020 Q1</c:v>
                </c:pt>
                <c:pt idx="81">
                  <c:v>2020 Q2</c:v>
                </c:pt>
                <c:pt idx="82">
                  <c:v>2020 Q3</c:v>
                </c:pt>
                <c:pt idx="83">
                  <c:v>2020 Q4</c:v>
                </c:pt>
                <c:pt idx="84">
                  <c:v>2021 Q1</c:v>
                </c:pt>
                <c:pt idx="85">
                  <c:v>2021 Q2</c:v>
                </c:pt>
                <c:pt idx="86">
                  <c:v>2021 Q3</c:v>
                </c:pt>
                <c:pt idx="87">
                  <c:v>2021 Q4</c:v>
                </c:pt>
                <c:pt idx="88">
                  <c:v>2022 Q1</c:v>
                </c:pt>
                <c:pt idx="89">
                  <c:v>2022 Q2</c:v>
                </c:pt>
                <c:pt idx="90">
                  <c:v>2022 Q3</c:v>
                </c:pt>
                <c:pt idx="91">
                  <c:v>2022 Q4</c:v>
                </c:pt>
                <c:pt idx="92">
                  <c:v>2023 Q1</c:v>
                </c:pt>
                <c:pt idx="93">
                  <c:v>2023 Q2</c:v>
                </c:pt>
                <c:pt idx="94">
                  <c:v>2023 Q3</c:v>
                </c:pt>
                <c:pt idx="95">
                  <c:v>2023 Q4</c:v>
                </c:pt>
                <c:pt idx="96">
                  <c:v>2024 Q1</c:v>
                </c:pt>
                <c:pt idx="97">
                  <c:v>2024 Q2</c:v>
                </c:pt>
                <c:pt idx="98">
                  <c:v>2024 Q3</c:v>
                </c:pt>
                <c:pt idx="99">
                  <c:v>2024 Q4</c:v>
                </c:pt>
                <c:pt idx="100">
                  <c:v>2025 Q1</c:v>
                </c:pt>
              </c:strCache>
            </c:strRef>
          </c:cat>
          <c:val>
            <c:numRef>
              <c:f>Sheet1!$C$2:$C$102</c:f>
              <c:numCache>
                <c:formatCode>General</c:formatCode>
                <c:ptCount val="101"/>
                <c:pt idx="0">
                  <c:v>1.17</c:v>
                </c:pt>
                <c:pt idx="1">
                  <c:v>1.03</c:v>
                </c:pt>
                <c:pt idx="2">
                  <c:v>1.0900000000000001</c:v>
                </c:pt>
                <c:pt idx="3">
                  <c:v>1.1599999999999999</c:v>
                </c:pt>
                <c:pt idx="4">
                  <c:v>1.24</c:v>
                </c:pt>
                <c:pt idx="5">
                  <c:v>1.29</c:v>
                </c:pt>
                <c:pt idx="6">
                  <c:v>1.34</c:v>
                </c:pt>
                <c:pt idx="7">
                  <c:v>1.46</c:v>
                </c:pt>
                <c:pt idx="8">
                  <c:v>1.51</c:v>
                </c:pt>
                <c:pt idx="9">
                  <c:v>1.46</c:v>
                </c:pt>
                <c:pt idx="10">
                  <c:v>1.49</c:v>
                </c:pt>
                <c:pt idx="11">
                  <c:v>1.46</c:v>
                </c:pt>
                <c:pt idx="12">
                  <c:v>1.43</c:v>
                </c:pt>
                <c:pt idx="13">
                  <c:v>1.35</c:v>
                </c:pt>
                <c:pt idx="14">
                  <c:v>1.24</c:v>
                </c:pt>
                <c:pt idx="15">
                  <c:v>1.29</c:v>
                </c:pt>
                <c:pt idx="16">
                  <c:v>1.29</c:v>
                </c:pt>
                <c:pt idx="17">
                  <c:v>1.18</c:v>
                </c:pt>
                <c:pt idx="18">
                  <c:v>1.1599999999999999</c:v>
                </c:pt>
                <c:pt idx="19">
                  <c:v>1.1499999999999999</c:v>
                </c:pt>
                <c:pt idx="20">
                  <c:v>1.08</c:v>
                </c:pt>
                <c:pt idx="21">
                  <c:v>1</c:v>
                </c:pt>
                <c:pt idx="22">
                  <c:v>0.97</c:v>
                </c:pt>
                <c:pt idx="23">
                  <c:v>0.99</c:v>
                </c:pt>
                <c:pt idx="24">
                  <c:v>0.98</c:v>
                </c:pt>
                <c:pt idx="25">
                  <c:v>0.99</c:v>
                </c:pt>
                <c:pt idx="26">
                  <c:v>1.05</c:v>
                </c:pt>
                <c:pt idx="27">
                  <c:v>1.19</c:v>
                </c:pt>
                <c:pt idx="28">
                  <c:v>1.28</c:v>
                </c:pt>
                <c:pt idx="29">
                  <c:v>1.4</c:v>
                </c:pt>
                <c:pt idx="30">
                  <c:v>1.69</c:v>
                </c:pt>
                <c:pt idx="31">
                  <c:v>2.04</c:v>
                </c:pt>
                <c:pt idx="32">
                  <c:v>2.4700000000000002</c:v>
                </c:pt>
                <c:pt idx="33">
                  <c:v>2.75</c:v>
                </c:pt>
                <c:pt idx="34">
                  <c:v>2.97</c:v>
                </c:pt>
                <c:pt idx="35">
                  <c:v>3.3</c:v>
                </c:pt>
                <c:pt idx="36">
                  <c:v>3.85</c:v>
                </c:pt>
                <c:pt idx="37">
                  <c:v>4.3</c:v>
                </c:pt>
                <c:pt idx="38">
                  <c:v>4.47</c:v>
                </c:pt>
                <c:pt idx="39">
                  <c:v>4.58</c:v>
                </c:pt>
                <c:pt idx="40">
                  <c:v>4.63</c:v>
                </c:pt>
                <c:pt idx="41">
                  <c:v>4.57</c:v>
                </c:pt>
                <c:pt idx="42">
                  <c:v>4.3899999999999997</c:v>
                </c:pt>
                <c:pt idx="43">
                  <c:v>4.6399999999999997</c:v>
                </c:pt>
                <c:pt idx="44">
                  <c:v>4.5199999999999996</c:v>
                </c:pt>
                <c:pt idx="45">
                  <c:v>4.43</c:v>
                </c:pt>
                <c:pt idx="46">
                  <c:v>4.43</c:v>
                </c:pt>
                <c:pt idx="47">
                  <c:v>4.38</c:v>
                </c:pt>
                <c:pt idx="48">
                  <c:v>4.3899999999999997</c:v>
                </c:pt>
                <c:pt idx="49">
                  <c:v>4.2699999999999996</c:v>
                </c:pt>
                <c:pt idx="50">
                  <c:v>4.07</c:v>
                </c:pt>
                <c:pt idx="51">
                  <c:v>3.74</c:v>
                </c:pt>
                <c:pt idx="52">
                  <c:v>3.55</c:v>
                </c:pt>
                <c:pt idx="53">
                  <c:v>3.33</c:v>
                </c:pt>
                <c:pt idx="54">
                  <c:v>3.08</c:v>
                </c:pt>
                <c:pt idx="55">
                  <c:v>2.86</c:v>
                </c:pt>
                <c:pt idx="56">
                  <c:v>2.65</c:v>
                </c:pt>
                <c:pt idx="57">
                  <c:v>2.4900000000000002</c:v>
                </c:pt>
                <c:pt idx="58">
                  <c:v>2.39</c:v>
                </c:pt>
                <c:pt idx="59">
                  <c:v>2.27</c:v>
                </c:pt>
                <c:pt idx="60">
                  <c:v>2.2200000000000002</c:v>
                </c:pt>
                <c:pt idx="61">
                  <c:v>2.09</c:v>
                </c:pt>
                <c:pt idx="62">
                  <c:v>1.88</c:v>
                </c:pt>
                <c:pt idx="63">
                  <c:v>1.77</c:v>
                </c:pt>
                <c:pt idx="64">
                  <c:v>1.74</c:v>
                </c:pt>
                <c:pt idx="65">
                  <c:v>1.64</c:v>
                </c:pt>
                <c:pt idx="66">
                  <c:v>1.55</c:v>
                </c:pt>
                <c:pt idx="67">
                  <c:v>1.53</c:v>
                </c:pt>
                <c:pt idx="68">
                  <c:v>1.39</c:v>
                </c:pt>
                <c:pt idx="69">
                  <c:v>1.29</c:v>
                </c:pt>
                <c:pt idx="70">
                  <c:v>1.23</c:v>
                </c:pt>
                <c:pt idx="71">
                  <c:v>1.19</c:v>
                </c:pt>
                <c:pt idx="72">
                  <c:v>1.1599999999999999</c:v>
                </c:pt>
                <c:pt idx="73">
                  <c:v>1.05</c:v>
                </c:pt>
                <c:pt idx="74">
                  <c:v>0.99</c:v>
                </c:pt>
                <c:pt idx="75">
                  <c:v>0.95</c:v>
                </c:pt>
                <c:pt idx="76">
                  <c:v>0.92</c:v>
                </c:pt>
                <c:pt idx="77">
                  <c:v>0.9</c:v>
                </c:pt>
                <c:pt idx="78">
                  <c:v>0.84</c:v>
                </c:pt>
                <c:pt idx="79">
                  <c:v>0.78</c:v>
                </c:pt>
                <c:pt idx="80">
                  <c:v>0.73</c:v>
                </c:pt>
                <c:pt idx="81">
                  <c:v>0.68</c:v>
                </c:pt>
                <c:pt idx="82">
                  <c:v>0.59</c:v>
                </c:pt>
                <c:pt idx="83">
                  <c:v>0.56000000000000005</c:v>
                </c:pt>
                <c:pt idx="84">
                  <c:v>0.54</c:v>
                </c:pt>
                <c:pt idx="85">
                  <c:v>0.51</c:v>
                </c:pt>
                <c:pt idx="86">
                  <c:v>0.46</c:v>
                </c:pt>
                <c:pt idx="87">
                  <c:v>0.42</c:v>
                </c:pt>
                <c:pt idx="88">
                  <c:v>0.53</c:v>
                </c:pt>
                <c:pt idx="89">
                  <c:v>0.59</c:v>
                </c:pt>
                <c:pt idx="90">
                  <c:v>0.56000000000000005</c:v>
                </c:pt>
                <c:pt idx="91">
                  <c:v>0.56999999999999995</c:v>
                </c:pt>
                <c:pt idx="92">
                  <c:v>0.56999999999999995</c:v>
                </c:pt>
                <c:pt idx="93">
                  <c:v>0.53</c:v>
                </c:pt>
                <c:pt idx="94">
                  <c:v>0.49</c:v>
                </c:pt>
                <c:pt idx="95">
                  <c:v>0.47</c:v>
                </c:pt>
                <c:pt idx="96">
                  <c:v>0.46</c:v>
                </c:pt>
                <c:pt idx="97">
                  <c:v>0.43</c:v>
                </c:pt>
                <c:pt idx="98">
                  <c:v>0.45</c:v>
                </c:pt>
                <c:pt idx="99">
                  <c:v>0.45</c:v>
                </c:pt>
                <c:pt idx="100">
                  <c:v>0.49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30-40F6-A16D-42F6F1C6C3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1160264"/>
        <c:axId val="561164200"/>
      </c:lineChart>
      <c:catAx>
        <c:axId val="56116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Algn val="ctr"/>
        <c:lblOffset val="100"/>
        <c:tickLblSkip val="20"/>
        <c:noMultiLvlLbl val="1"/>
      </c:catAx>
      <c:valAx>
        <c:axId val="56116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Homeowners</c:v>
                </c:pt>
              </c:strCache>
            </c:strRef>
          </c:tx>
          <c:explosion val="1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FA6-490E-8B62-B2388361A0E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1FA6-490E-8B62-B2388361A0E7}"/>
              </c:ext>
            </c:extLst>
          </c:dPt>
          <c:dLbls>
            <c:dLbl>
              <c:idx val="0"/>
              <c:layout>
                <c:manualLayout>
                  <c:x val="-4.8090456084293812E-3"/>
                  <c:y val="1.5626917513647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A6-490E-8B62-B2388361A0E7}"/>
                </c:ext>
              </c:extLst>
            </c:dLbl>
            <c:dLbl>
              <c:idx val="1"/>
              <c:layout>
                <c:manualLayout>
                  <c:x val="-1.4917075582943437E-2"/>
                  <c:y val="-8.9284031716221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FA6-490E-8B62-B2388361A0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No Mortgage</c:v>
                </c:pt>
                <c:pt idx="1">
                  <c:v>With Mortgage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35.200000000000003</c:v>
                </c:pt>
                <c:pt idx="1">
                  <c:v>52.8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A6-490E-8B62-B2388361A0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398787599827726E-2"/>
          <c:y val="4.6396601722535007E-2"/>
          <c:w val="0.91455835153302345"/>
          <c:h val="0.9072067965549299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Existing </c:v>
                </c:pt>
              </c:strCache>
            </c:strRef>
          </c:tx>
          <c:spPr>
            <a:solidFill>
              <a:srgbClr val="0070C0"/>
            </a:solidFill>
            <a:ln w="63500">
              <a:solidFill>
                <a:srgbClr val="006CB7"/>
              </a:solidFill>
            </a:ln>
            <a:effectLst/>
          </c:spPr>
          <c:invertIfNegative val="0"/>
          <c:cat>
            <c:numRef>
              <c:f>Sheet1!$A$2:$A$185</c:f>
              <c:numCache>
                <c:formatCode>d\-mmm\-yy</c:formatCode>
                <c:ptCount val="184"/>
                <c:pt idx="0">
                  <c:v>44568</c:v>
                </c:pt>
                <c:pt idx="1">
                  <c:v>44575</c:v>
                </c:pt>
                <c:pt idx="2">
                  <c:v>44582</c:v>
                </c:pt>
                <c:pt idx="3">
                  <c:v>44589</c:v>
                </c:pt>
                <c:pt idx="4">
                  <c:v>44596</c:v>
                </c:pt>
                <c:pt idx="5">
                  <c:v>44603</c:v>
                </c:pt>
                <c:pt idx="6">
                  <c:v>44610</c:v>
                </c:pt>
                <c:pt idx="7">
                  <c:v>44617</c:v>
                </c:pt>
                <c:pt idx="8">
                  <c:v>44624</c:v>
                </c:pt>
                <c:pt idx="9">
                  <c:v>44631</c:v>
                </c:pt>
                <c:pt idx="10">
                  <c:v>44638</c:v>
                </c:pt>
                <c:pt idx="11">
                  <c:v>44645</c:v>
                </c:pt>
                <c:pt idx="12">
                  <c:v>44652</c:v>
                </c:pt>
                <c:pt idx="13">
                  <c:v>44659</c:v>
                </c:pt>
                <c:pt idx="14">
                  <c:v>44666</c:v>
                </c:pt>
                <c:pt idx="15">
                  <c:v>44673</c:v>
                </c:pt>
                <c:pt idx="16">
                  <c:v>44680</c:v>
                </c:pt>
                <c:pt idx="17">
                  <c:v>44687</c:v>
                </c:pt>
                <c:pt idx="18">
                  <c:v>44694</c:v>
                </c:pt>
                <c:pt idx="19">
                  <c:v>44701</c:v>
                </c:pt>
                <c:pt idx="20">
                  <c:v>44708</c:v>
                </c:pt>
                <c:pt idx="21">
                  <c:v>44715</c:v>
                </c:pt>
                <c:pt idx="22">
                  <c:v>44722</c:v>
                </c:pt>
                <c:pt idx="23">
                  <c:v>44729</c:v>
                </c:pt>
                <c:pt idx="24">
                  <c:v>44736</c:v>
                </c:pt>
                <c:pt idx="25">
                  <c:v>44743</c:v>
                </c:pt>
                <c:pt idx="26">
                  <c:v>44750</c:v>
                </c:pt>
                <c:pt idx="27">
                  <c:v>44757</c:v>
                </c:pt>
                <c:pt idx="28">
                  <c:v>44764</c:v>
                </c:pt>
                <c:pt idx="29">
                  <c:v>44771</c:v>
                </c:pt>
                <c:pt idx="30">
                  <c:v>44778</c:v>
                </c:pt>
                <c:pt idx="31">
                  <c:v>44785</c:v>
                </c:pt>
                <c:pt idx="32">
                  <c:v>44792</c:v>
                </c:pt>
                <c:pt idx="33">
                  <c:v>44799</c:v>
                </c:pt>
                <c:pt idx="34">
                  <c:v>44806</c:v>
                </c:pt>
                <c:pt idx="35">
                  <c:v>44813</c:v>
                </c:pt>
                <c:pt idx="36">
                  <c:v>44820</c:v>
                </c:pt>
                <c:pt idx="37">
                  <c:v>44827</c:v>
                </c:pt>
                <c:pt idx="38">
                  <c:v>44834</c:v>
                </c:pt>
                <c:pt idx="39">
                  <c:v>44841</c:v>
                </c:pt>
                <c:pt idx="40">
                  <c:v>44848</c:v>
                </c:pt>
                <c:pt idx="41">
                  <c:v>44855</c:v>
                </c:pt>
                <c:pt idx="42">
                  <c:v>44862</c:v>
                </c:pt>
                <c:pt idx="43">
                  <c:v>44869</c:v>
                </c:pt>
                <c:pt idx="44">
                  <c:v>44876</c:v>
                </c:pt>
                <c:pt idx="45">
                  <c:v>44883</c:v>
                </c:pt>
                <c:pt idx="46">
                  <c:v>44890</c:v>
                </c:pt>
                <c:pt idx="47">
                  <c:v>44897</c:v>
                </c:pt>
                <c:pt idx="48">
                  <c:v>44904</c:v>
                </c:pt>
                <c:pt idx="49">
                  <c:v>44911</c:v>
                </c:pt>
                <c:pt idx="50">
                  <c:v>44918</c:v>
                </c:pt>
                <c:pt idx="51">
                  <c:v>44925</c:v>
                </c:pt>
                <c:pt idx="52">
                  <c:v>44932</c:v>
                </c:pt>
                <c:pt idx="53">
                  <c:v>44939</c:v>
                </c:pt>
                <c:pt idx="54">
                  <c:v>44946</c:v>
                </c:pt>
                <c:pt idx="55">
                  <c:v>44953</c:v>
                </c:pt>
                <c:pt idx="56">
                  <c:v>44960</c:v>
                </c:pt>
                <c:pt idx="57">
                  <c:v>44967</c:v>
                </c:pt>
                <c:pt idx="58">
                  <c:v>44974</c:v>
                </c:pt>
                <c:pt idx="59">
                  <c:v>44981</c:v>
                </c:pt>
                <c:pt idx="60">
                  <c:v>44988</c:v>
                </c:pt>
                <c:pt idx="61">
                  <c:v>44995</c:v>
                </c:pt>
                <c:pt idx="62">
                  <c:v>45002</c:v>
                </c:pt>
                <c:pt idx="63">
                  <c:v>45009</c:v>
                </c:pt>
                <c:pt idx="64">
                  <c:v>45016</c:v>
                </c:pt>
                <c:pt idx="65">
                  <c:v>45023</c:v>
                </c:pt>
                <c:pt idx="66">
                  <c:v>45030</c:v>
                </c:pt>
                <c:pt idx="67">
                  <c:v>45037</c:v>
                </c:pt>
                <c:pt idx="68">
                  <c:v>45044</c:v>
                </c:pt>
                <c:pt idx="69">
                  <c:v>45051</c:v>
                </c:pt>
                <c:pt idx="70">
                  <c:v>45058</c:v>
                </c:pt>
                <c:pt idx="71">
                  <c:v>45065</c:v>
                </c:pt>
                <c:pt idx="72">
                  <c:v>45072</c:v>
                </c:pt>
                <c:pt idx="73">
                  <c:v>45079</c:v>
                </c:pt>
                <c:pt idx="74">
                  <c:v>45086</c:v>
                </c:pt>
                <c:pt idx="75">
                  <c:v>45093</c:v>
                </c:pt>
                <c:pt idx="76">
                  <c:v>45100</c:v>
                </c:pt>
                <c:pt idx="77">
                  <c:v>45107</c:v>
                </c:pt>
                <c:pt idx="78">
                  <c:v>45114</c:v>
                </c:pt>
                <c:pt idx="79">
                  <c:v>45121</c:v>
                </c:pt>
                <c:pt idx="80">
                  <c:v>45128</c:v>
                </c:pt>
                <c:pt idx="81">
                  <c:v>45135</c:v>
                </c:pt>
                <c:pt idx="82">
                  <c:v>45142</c:v>
                </c:pt>
                <c:pt idx="83">
                  <c:v>45149</c:v>
                </c:pt>
                <c:pt idx="84">
                  <c:v>45156</c:v>
                </c:pt>
                <c:pt idx="85">
                  <c:v>45163</c:v>
                </c:pt>
                <c:pt idx="86">
                  <c:v>45170</c:v>
                </c:pt>
                <c:pt idx="87">
                  <c:v>45177</c:v>
                </c:pt>
                <c:pt idx="88">
                  <c:v>45184</c:v>
                </c:pt>
                <c:pt idx="89">
                  <c:v>45191</c:v>
                </c:pt>
                <c:pt idx="90">
                  <c:v>45198</c:v>
                </c:pt>
                <c:pt idx="91">
                  <c:v>45205</c:v>
                </c:pt>
                <c:pt idx="92">
                  <c:v>45212</c:v>
                </c:pt>
                <c:pt idx="93">
                  <c:v>45219</c:v>
                </c:pt>
                <c:pt idx="94">
                  <c:v>45226</c:v>
                </c:pt>
                <c:pt idx="95">
                  <c:v>45233</c:v>
                </c:pt>
                <c:pt idx="96">
                  <c:v>45240</c:v>
                </c:pt>
                <c:pt idx="97">
                  <c:v>45247</c:v>
                </c:pt>
                <c:pt idx="98">
                  <c:v>45254</c:v>
                </c:pt>
                <c:pt idx="99">
                  <c:v>45261</c:v>
                </c:pt>
                <c:pt idx="100">
                  <c:v>45268</c:v>
                </c:pt>
                <c:pt idx="101">
                  <c:v>45275</c:v>
                </c:pt>
                <c:pt idx="102">
                  <c:v>45282</c:v>
                </c:pt>
                <c:pt idx="103">
                  <c:v>45289</c:v>
                </c:pt>
                <c:pt idx="104">
                  <c:v>45296</c:v>
                </c:pt>
                <c:pt idx="105">
                  <c:v>45303</c:v>
                </c:pt>
                <c:pt idx="106">
                  <c:v>45310</c:v>
                </c:pt>
                <c:pt idx="107">
                  <c:v>45317</c:v>
                </c:pt>
                <c:pt idx="108">
                  <c:v>45324</c:v>
                </c:pt>
                <c:pt idx="109">
                  <c:v>45331</c:v>
                </c:pt>
                <c:pt idx="110">
                  <c:v>45338</c:v>
                </c:pt>
                <c:pt idx="111">
                  <c:v>45345</c:v>
                </c:pt>
                <c:pt idx="112">
                  <c:v>45352</c:v>
                </c:pt>
                <c:pt idx="113">
                  <c:v>45359</c:v>
                </c:pt>
                <c:pt idx="114">
                  <c:v>45366</c:v>
                </c:pt>
                <c:pt idx="115">
                  <c:v>45373</c:v>
                </c:pt>
                <c:pt idx="116">
                  <c:v>45380</c:v>
                </c:pt>
                <c:pt idx="117">
                  <c:v>45387</c:v>
                </c:pt>
                <c:pt idx="118">
                  <c:v>45394</c:v>
                </c:pt>
                <c:pt idx="119">
                  <c:v>45401</c:v>
                </c:pt>
                <c:pt idx="120">
                  <c:v>45408</c:v>
                </c:pt>
                <c:pt idx="121">
                  <c:v>45415</c:v>
                </c:pt>
                <c:pt idx="122">
                  <c:v>45422</c:v>
                </c:pt>
                <c:pt idx="123">
                  <c:v>45429</c:v>
                </c:pt>
                <c:pt idx="124">
                  <c:v>45436</c:v>
                </c:pt>
                <c:pt idx="125">
                  <c:v>45443</c:v>
                </c:pt>
                <c:pt idx="126">
                  <c:v>45450</c:v>
                </c:pt>
                <c:pt idx="127">
                  <c:v>45457</c:v>
                </c:pt>
                <c:pt idx="128">
                  <c:v>45464</c:v>
                </c:pt>
                <c:pt idx="129">
                  <c:v>45471</c:v>
                </c:pt>
                <c:pt idx="130">
                  <c:v>45478</c:v>
                </c:pt>
                <c:pt idx="131">
                  <c:v>45485</c:v>
                </c:pt>
                <c:pt idx="132">
                  <c:v>45492</c:v>
                </c:pt>
                <c:pt idx="133">
                  <c:v>45499</c:v>
                </c:pt>
                <c:pt idx="134">
                  <c:v>45506</c:v>
                </c:pt>
                <c:pt idx="135">
                  <c:v>45513</c:v>
                </c:pt>
                <c:pt idx="136">
                  <c:v>45520</c:v>
                </c:pt>
                <c:pt idx="137">
                  <c:v>45527</c:v>
                </c:pt>
                <c:pt idx="138">
                  <c:v>45534</c:v>
                </c:pt>
                <c:pt idx="139">
                  <c:v>45541</c:v>
                </c:pt>
                <c:pt idx="140">
                  <c:v>45548</c:v>
                </c:pt>
                <c:pt idx="141">
                  <c:v>45555</c:v>
                </c:pt>
                <c:pt idx="142">
                  <c:v>45562</c:v>
                </c:pt>
                <c:pt idx="143">
                  <c:v>45569</c:v>
                </c:pt>
                <c:pt idx="144">
                  <c:v>45576</c:v>
                </c:pt>
                <c:pt idx="145">
                  <c:v>45583</c:v>
                </c:pt>
                <c:pt idx="146">
                  <c:v>45590</c:v>
                </c:pt>
                <c:pt idx="147">
                  <c:v>45597</c:v>
                </c:pt>
                <c:pt idx="148">
                  <c:v>45604</c:v>
                </c:pt>
                <c:pt idx="149">
                  <c:v>45611</c:v>
                </c:pt>
                <c:pt idx="150">
                  <c:v>45618</c:v>
                </c:pt>
                <c:pt idx="151">
                  <c:v>45625</c:v>
                </c:pt>
                <c:pt idx="152">
                  <c:v>45632</c:v>
                </c:pt>
                <c:pt idx="153">
                  <c:v>45639</c:v>
                </c:pt>
                <c:pt idx="154">
                  <c:v>45646</c:v>
                </c:pt>
                <c:pt idx="155">
                  <c:v>45653</c:v>
                </c:pt>
                <c:pt idx="156">
                  <c:v>45660</c:v>
                </c:pt>
                <c:pt idx="157">
                  <c:v>45667</c:v>
                </c:pt>
                <c:pt idx="158">
                  <c:v>45674</c:v>
                </c:pt>
                <c:pt idx="159">
                  <c:v>45681</c:v>
                </c:pt>
                <c:pt idx="160">
                  <c:v>45688</c:v>
                </c:pt>
                <c:pt idx="161">
                  <c:v>45695</c:v>
                </c:pt>
                <c:pt idx="162">
                  <c:v>45702</c:v>
                </c:pt>
                <c:pt idx="163">
                  <c:v>45709</c:v>
                </c:pt>
                <c:pt idx="164">
                  <c:v>45716</c:v>
                </c:pt>
                <c:pt idx="165">
                  <c:v>45723</c:v>
                </c:pt>
                <c:pt idx="166">
                  <c:v>45730</c:v>
                </c:pt>
                <c:pt idx="167">
                  <c:v>45737</c:v>
                </c:pt>
                <c:pt idx="168">
                  <c:v>45744</c:v>
                </c:pt>
                <c:pt idx="169">
                  <c:v>45751</c:v>
                </c:pt>
                <c:pt idx="170">
                  <c:v>45758</c:v>
                </c:pt>
                <c:pt idx="171">
                  <c:v>45765</c:v>
                </c:pt>
                <c:pt idx="172">
                  <c:v>45772</c:v>
                </c:pt>
                <c:pt idx="173">
                  <c:v>45779</c:v>
                </c:pt>
                <c:pt idx="174">
                  <c:v>45786</c:v>
                </c:pt>
                <c:pt idx="175">
                  <c:v>45793</c:v>
                </c:pt>
                <c:pt idx="176">
                  <c:v>45800</c:v>
                </c:pt>
                <c:pt idx="177">
                  <c:v>45807</c:v>
                </c:pt>
                <c:pt idx="178">
                  <c:v>45814</c:v>
                </c:pt>
                <c:pt idx="179">
                  <c:v>45821</c:v>
                </c:pt>
                <c:pt idx="180">
                  <c:v>45828</c:v>
                </c:pt>
                <c:pt idx="181">
                  <c:v>45835</c:v>
                </c:pt>
                <c:pt idx="182">
                  <c:v>45842</c:v>
                </c:pt>
                <c:pt idx="183">
                  <c:v>45849</c:v>
                </c:pt>
              </c:numCache>
            </c:numRef>
          </c:cat>
          <c:val>
            <c:numRef>
              <c:f>Sheet1!$B$2:$B$185</c:f>
              <c:numCache>
                <c:formatCode>General</c:formatCode>
                <c:ptCount val="184"/>
                <c:pt idx="0">
                  <c:v>-16.376999999999999</c:v>
                </c:pt>
                <c:pt idx="1">
                  <c:v>-12.206</c:v>
                </c:pt>
                <c:pt idx="2">
                  <c:v>-10.202999999999999</c:v>
                </c:pt>
                <c:pt idx="3">
                  <c:v>-6.6950000000000003</c:v>
                </c:pt>
                <c:pt idx="4">
                  <c:v>-11.449</c:v>
                </c:pt>
                <c:pt idx="5">
                  <c:v>-6.8449999999999998</c:v>
                </c:pt>
                <c:pt idx="6">
                  <c:v>-5.3609999999999998</c:v>
                </c:pt>
                <c:pt idx="7">
                  <c:v>-8.6760000000000002</c:v>
                </c:pt>
                <c:pt idx="8">
                  <c:v>-7.4050000000000002</c:v>
                </c:pt>
                <c:pt idx="9">
                  <c:v>-8.4269999999999996</c:v>
                </c:pt>
                <c:pt idx="10">
                  <c:v>-12.09</c:v>
                </c:pt>
                <c:pt idx="11">
                  <c:v>-10.157999999999999</c:v>
                </c:pt>
                <c:pt idx="12">
                  <c:v>-8.9920000000000009</c:v>
                </c:pt>
                <c:pt idx="13">
                  <c:v>-6.3330000000000002</c:v>
                </c:pt>
                <c:pt idx="14">
                  <c:v>-14.044</c:v>
                </c:pt>
                <c:pt idx="15">
                  <c:v>-16.596</c:v>
                </c:pt>
                <c:pt idx="16">
                  <c:v>-10.965</c:v>
                </c:pt>
                <c:pt idx="17">
                  <c:v>-7.6980000000000004</c:v>
                </c:pt>
                <c:pt idx="18">
                  <c:v>-15.19</c:v>
                </c:pt>
                <c:pt idx="19">
                  <c:v>-16.420000000000002</c:v>
                </c:pt>
                <c:pt idx="20">
                  <c:v>-14.269</c:v>
                </c:pt>
                <c:pt idx="21">
                  <c:v>-20.565000000000001</c:v>
                </c:pt>
                <c:pt idx="22">
                  <c:v>-15.509</c:v>
                </c:pt>
                <c:pt idx="23">
                  <c:v>-9.4030000000000005</c:v>
                </c:pt>
                <c:pt idx="24">
                  <c:v>-4.7409999999999997</c:v>
                </c:pt>
                <c:pt idx="25">
                  <c:v>-7.8449999999999998</c:v>
                </c:pt>
                <c:pt idx="26">
                  <c:v>-17.928999999999998</c:v>
                </c:pt>
                <c:pt idx="27">
                  <c:v>-18.686</c:v>
                </c:pt>
                <c:pt idx="28">
                  <c:v>-18.062999999999999</c:v>
                </c:pt>
                <c:pt idx="29">
                  <c:v>-15.798</c:v>
                </c:pt>
                <c:pt idx="30">
                  <c:v>-18.492000000000001</c:v>
                </c:pt>
                <c:pt idx="31">
                  <c:v>-18.446999999999999</c:v>
                </c:pt>
                <c:pt idx="32">
                  <c:v>-21.242999999999999</c:v>
                </c:pt>
                <c:pt idx="33">
                  <c:v>-23.126999999999999</c:v>
                </c:pt>
                <c:pt idx="34">
                  <c:v>-23.452000000000002</c:v>
                </c:pt>
                <c:pt idx="35">
                  <c:v>-28.715</c:v>
                </c:pt>
                <c:pt idx="36">
                  <c:v>-29.516999999999999</c:v>
                </c:pt>
                <c:pt idx="37">
                  <c:v>-28.922999999999998</c:v>
                </c:pt>
                <c:pt idx="38">
                  <c:v>-36.851999999999997</c:v>
                </c:pt>
                <c:pt idx="39">
                  <c:v>-39.064</c:v>
                </c:pt>
                <c:pt idx="40">
                  <c:v>-38.317</c:v>
                </c:pt>
                <c:pt idx="41">
                  <c:v>-41.292000000000002</c:v>
                </c:pt>
                <c:pt idx="42">
                  <c:v>-40.796999999999997</c:v>
                </c:pt>
                <c:pt idx="43">
                  <c:v>-41.594999999999999</c:v>
                </c:pt>
                <c:pt idx="44">
                  <c:v>-39.929000000000002</c:v>
                </c:pt>
                <c:pt idx="45">
                  <c:v>-41.021000000000001</c:v>
                </c:pt>
                <c:pt idx="46">
                  <c:v>-41.744</c:v>
                </c:pt>
                <c:pt idx="47">
                  <c:v>-40.548999999999999</c:v>
                </c:pt>
                <c:pt idx="48">
                  <c:v>-38.56</c:v>
                </c:pt>
                <c:pt idx="49">
                  <c:v>-36.521999999999998</c:v>
                </c:pt>
                <c:pt idx="50">
                  <c:v>-41.011000000000003</c:v>
                </c:pt>
                <c:pt idx="51">
                  <c:v>-42.228999999999999</c:v>
                </c:pt>
                <c:pt idx="52">
                  <c:v>-43.753999999999998</c:v>
                </c:pt>
                <c:pt idx="53">
                  <c:v>-34.249000000000002</c:v>
                </c:pt>
                <c:pt idx="54">
                  <c:v>-30.056999999999999</c:v>
                </c:pt>
                <c:pt idx="55">
                  <c:v>-39.045000000000002</c:v>
                </c:pt>
                <c:pt idx="56">
                  <c:v>-33.192</c:v>
                </c:pt>
                <c:pt idx="57">
                  <c:v>-39.462000000000003</c:v>
                </c:pt>
                <c:pt idx="58">
                  <c:v>-38.771000000000001</c:v>
                </c:pt>
                <c:pt idx="59">
                  <c:v>-41.21</c:v>
                </c:pt>
                <c:pt idx="60">
                  <c:v>-42.302</c:v>
                </c:pt>
                <c:pt idx="61">
                  <c:v>-38.552999999999997</c:v>
                </c:pt>
                <c:pt idx="62">
                  <c:v>-36.209000000000003</c:v>
                </c:pt>
                <c:pt idx="63">
                  <c:v>-35.343000000000004</c:v>
                </c:pt>
                <c:pt idx="64">
                  <c:v>-35.451000000000001</c:v>
                </c:pt>
                <c:pt idx="65">
                  <c:v>-31.398</c:v>
                </c:pt>
                <c:pt idx="66">
                  <c:v>-36.378</c:v>
                </c:pt>
                <c:pt idx="67">
                  <c:v>-27.951000000000001</c:v>
                </c:pt>
                <c:pt idx="68">
                  <c:v>-32.159999999999997</c:v>
                </c:pt>
                <c:pt idx="69">
                  <c:v>-31.989000000000001</c:v>
                </c:pt>
                <c:pt idx="70">
                  <c:v>-26.489000000000001</c:v>
                </c:pt>
                <c:pt idx="71">
                  <c:v>-29.8</c:v>
                </c:pt>
                <c:pt idx="72">
                  <c:v>-31.102</c:v>
                </c:pt>
                <c:pt idx="73">
                  <c:v>-27.137</c:v>
                </c:pt>
                <c:pt idx="74">
                  <c:v>-27.466999999999999</c:v>
                </c:pt>
                <c:pt idx="75">
                  <c:v>-31.795999999999999</c:v>
                </c:pt>
                <c:pt idx="76">
                  <c:v>-29.946999999999999</c:v>
                </c:pt>
                <c:pt idx="77">
                  <c:v>-30.181000000000001</c:v>
                </c:pt>
                <c:pt idx="78">
                  <c:v>-26.303999999999998</c:v>
                </c:pt>
                <c:pt idx="79">
                  <c:v>-21.538</c:v>
                </c:pt>
                <c:pt idx="80">
                  <c:v>-22.867999999999999</c:v>
                </c:pt>
                <c:pt idx="81">
                  <c:v>-26.056000000000001</c:v>
                </c:pt>
                <c:pt idx="82">
                  <c:v>-27.02</c:v>
                </c:pt>
                <c:pt idx="83">
                  <c:v>-26.643999999999998</c:v>
                </c:pt>
                <c:pt idx="84">
                  <c:v>-29.98</c:v>
                </c:pt>
                <c:pt idx="85">
                  <c:v>-27.222999999999999</c:v>
                </c:pt>
                <c:pt idx="86">
                  <c:v>-28.260999999999999</c:v>
                </c:pt>
                <c:pt idx="87">
                  <c:v>-27.460999999999999</c:v>
                </c:pt>
                <c:pt idx="88">
                  <c:v>-26.536999999999999</c:v>
                </c:pt>
                <c:pt idx="89">
                  <c:v>-27.346</c:v>
                </c:pt>
                <c:pt idx="90">
                  <c:v>-21.539000000000001</c:v>
                </c:pt>
                <c:pt idx="91">
                  <c:v>-19.355</c:v>
                </c:pt>
                <c:pt idx="92">
                  <c:v>-20.95</c:v>
                </c:pt>
                <c:pt idx="93">
                  <c:v>-21.507999999999999</c:v>
                </c:pt>
                <c:pt idx="94">
                  <c:v>-21.994</c:v>
                </c:pt>
                <c:pt idx="95">
                  <c:v>-20.664000000000001</c:v>
                </c:pt>
                <c:pt idx="96">
                  <c:v>-21.509</c:v>
                </c:pt>
                <c:pt idx="97">
                  <c:v>-20.641999999999999</c:v>
                </c:pt>
                <c:pt idx="98">
                  <c:v>-19.945</c:v>
                </c:pt>
                <c:pt idx="99">
                  <c:v>-17.664000000000001</c:v>
                </c:pt>
                <c:pt idx="100">
                  <c:v>-18.071999999999999</c:v>
                </c:pt>
                <c:pt idx="101">
                  <c:v>-18.521000000000001</c:v>
                </c:pt>
                <c:pt idx="102">
                  <c:v>-16.420000000000002</c:v>
                </c:pt>
                <c:pt idx="103">
                  <c:v>-12.172000000000001</c:v>
                </c:pt>
                <c:pt idx="104">
                  <c:v>-6.7750000000000004</c:v>
                </c:pt>
                <c:pt idx="105">
                  <c:v>-19.303000000000001</c:v>
                </c:pt>
                <c:pt idx="106">
                  <c:v>-16.96</c:v>
                </c:pt>
                <c:pt idx="107">
                  <c:v>-18.812000000000001</c:v>
                </c:pt>
                <c:pt idx="108">
                  <c:v>-18.611000000000001</c:v>
                </c:pt>
                <c:pt idx="109">
                  <c:v>-12.019</c:v>
                </c:pt>
                <c:pt idx="110">
                  <c:v>-12.964</c:v>
                </c:pt>
                <c:pt idx="111">
                  <c:v>-11.878</c:v>
                </c:pt>
                <c:pt idx="112">
                  <c:v>-8.6140000000000008</c:v>
                </c:pt>
                <c:pt idx="113">
                  <c:v>-10.808999999999999</c:v>
                </c:pt>
                <c:pt idx="114">
                  <c:v>-13.763</c:v>
                </c:pt>
                <c:pt idx="115">
                  <c:v>-15.634</c:v>
                </c:pt>
                <c:pt idx="116">
                  <c:v>-12.605</c:v>
                </c:pt>
                <c:pt idx="117">
                  <c:v>-22.773</c:v>
                </c:pt>
                <c:pt idx="118">
                  <c:v>-9.9009999999999998</c:v>
                </c:pt>
                <c:pt idx="119">
                  <c:v>-14.725</c:v>
                </c:pt>
                <c:pt idx="120">
                  <c:v>-14.536</c:v>
                </c:pt>
                <c:pt idx="121">
                  <c:v>-16.983000000000001</c:v>
                </c:pt>
                <c:pt idx="122">
                  <c:v>-14.329000000000001</c:v>
                </c:pt>
                <c:pt idx="123">
                  <c:v>-11.56</c:v>
                </c:pt>
                <c:pt idx="124">
                  <c:v>-10.363</c:v>
                </c:pt>
                <c:pt idx="125">
                  <c:v>-12.788</c:v>
                </c:pt>
                <c:pt idx="126">
                  <c:v>-11.949</c:v>
                </c:pt>
                <c:pt idx="127">
                  <c:v>-11.836</c:v>
                </c:pt>
                <c:pt idx="128">
                  <c:v>-13.212</c:v>
                </c:pt>
                <c:pt idx="129">
                  <c:v>-12.007</c:v>
                </c:pt>
                <c:pt idx="130">
                  <c:v>-12.704000000000001</c:v>
                </c:pt>
                <c:pt idx="131">
                  <c:v>-13.971</c:v>
                </c:pt>
                <c:pt idx="132">
                  <c:v>-15.327</c:v>
                </c:pt>
                <c:pt idx="133">
                  <c:v>-13.821999999999999</c:v>
                </c:pt>
                <c:pt idx="134">
                  <c:v>-10.673999999999999</c:v>
                </c:pt>
                <c:pt idx="135">
                  <c:v>-7.8929999999999998</c:v>
                </c:pt>
                <c:pt idx="136">
                  <c:v>-8.0280000000000005</c:v>
                </c:pt>
                <c:pt idx="137">
                  <c:v>-9.0410000000000004</c:v>
                </c:pt>
                <c:pt idx="138">
                  <c:v>-4.0869999999999997</c:v>
                </c:pt>
                <c:pt idx="139">
                  <c:v>-3.5489999999999999</c:v>
                </c:pt>
                <c:pt idx="140">
                  <c:v>-0.61199999999999999</c:v>
                </c:pt>
                <c:pt idx="141">
                  <c:v>2.3479999999999999</c:v>
                </c:pt>
                <c:pt idx="142">
                  <c:v>9.2970000000000006</c:v>
                </c:pt>
                <c:pt idx="143">
                  <c:v>8.5090000000000003</c:v>
                </c:pt>
                <c:pt idx="144">
                  <c:v>6.6260000000000003</c:v>
                </c:pt>
                <c:pt idx="145">
                  <c:v>3.3860000000000001</c:v>
                </c:pt>
                <c:pt idx="146">
                  <c:v>10.064</c:v>
                </c:pt>
                <c:pt idx="147">
                  <c:v>1.395</c:v>
                </c:pt>
                <c:pt idx="148">
                  <c:v>7.4999999999999997E-2</c:v>
                </c:pt>
                <c:pt idx="149">
                  <c:v>-1.734</c:v>
                </c:pt>
                <c:pt idx="150">
                  <c:v>5.5209999999999999</c:v>
                </c:pt>
                <c:pt idx="151">
                  <c:v>11.765000000000001</c:v>
                </c:pt>
                <c:pt idx="152">
                  <c:v>3.5430000000000001</c:v>
                </c:pt>
                <c:pt idx="153">
                  <c:v>5.649</c:v>
                </c:pt>
                <c:pt idx="154">
                  <c:v>-3.6789999999999998</c:v>
                </c:pt>
                <c:pt idx="155">
                  <c:v>-2.843</c:v>
                </c:pt>
                <c:pt idx="156">
                  <c:v>-14.065</c:v>
                </c:pt>
                <c:pt idx="157">
                  <c:v>-0.123</c:v>
                </c:pt>
                <c:pt idx="158">
                  <c:v>-6.4829999999999997</c:v>
                </c:pt>
                <c:pt idx="159">
                  <c:v>5.1130000000000004</c:v>
                </c:pt>
                <c:pt idx="160">
                  <c:v>2.085</c:v>
                </c:pt>
                <c:pt idx="161">
                  <c:v>3.028</c:v>
                </c:pt>
                <c:pt idx="162">
                  <c:v>7.7839999999999998</c:v>
                </c:pt>
                <c:pt idx="163">
                  <c:v>3.762</c:v>
                </c:pt>
                <c:pt idx="164">
                  <c:v>2.41</c:v>
                </c:pt>
                <c:pt idx="165">
                  <c:v>4.6719999999999997</c:v>
                </c:pt>
                <c:pt idx="166">
                  <c:v>5.9589999999999996</c:v>
                </c:pt>
                <c:pt idx="167">
                  <c:v>6.9320000000000004</c:v>
                </c:pt>
                <c:pt idx="168">
                  <c:v>8.6539999999999999</c:v>
                </c:pt>
                <c:pt idx="169">
                  <c:v>24.513000000000002</c:v>
                </c:pt>
                <c:pt idx="170">
                  <c:v>12.775</c:v>
                </c:pt>
                <c:pt idx="171">
                  <c:v>6.38</c:v>
                </c:pt>
                <c:pt idx="172">
                  <c:v>3.4580000000000002</c:v>
                </c:pt>
                <c:pt idx="173">
                  <c:v>12.898999999999999</c:v>
                </c:pt>
                <c:pt idx="174">
                  <c:v>17.501999999999999</c:v>
                </c:pt>
                <c:pt idx="175">
                  <c:v>12.714</c:v>
                </c:pt>
                <c:pt idx="176">
                  <c:v>17.123999999999999</c:v>
                </c:pt>
                <c:pt idx="177">
                  <c:v>17.158000000000001</c:v>
                </c:pt>
                <c:pt idx="178">
                  <c:v>18.928000000000001</c:v>
                </c:pt>
                <c:pt idx="179">
                  <c:v>13.561999999999999</c:v>
                </c:pt>
                <c:pt idx="180">
                  <c:v>11.773</c:v>
                </c:pt>
                <c:pt idx="181">
                  <c:v>15.675000000000001</c:v>
                </c:pt>
                <c:pt idx="182">
                  <c:v>25.364000000000001</c:v>
                </c:pt>
                <c:pt idx="183">
                  <c:v>13.675000000000001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B9-4BDF-B24A-26E09FA910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1160264"/>
        <c:axId val="561164200"/>
      </c:barChart>
      <c:dateAx>
        <c:axId val="561160264"/>
        <c:scaling>
          <c:orientation val="minMax"/>
        </c:scaling>
        <c:delete val="0"/>
        <c:axPos val="b"/>
        <c:numFmt formatCode="d\-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300" b="0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Offset val="100"/>
        <c:baseTimeUnit val="days"/>
        <c:majorUnit val="3"/>
        <c:majorTimeUnit val="months"/>
      </c:dateAx>
      <c:valAx>
        <c:axId val="56116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246EB5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Strongly Prefer Owning</c:v>
                </c:pt>
                <c:pt idx="1">
                  <c:v>Prefer Owning</c:v>
                </c:pt>
                <c:pt idx="2">
                  <c:v>Indifferent</c:v>
                </c:pt>
                <c:pt idx="3">
                  <c:v>Prefer Renting</c:v>
                </c:pt>
                <c:pt idx="4">
                  <c:v>Strongly Prefer Renting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0.48899999999999999</c:v>
                </c:pt>
                <c:pt idx="1">
                  <c:v>0.22600000000000001</c:v>
                </c:pt>
                <c:pt idx="2">
                  <c:v>0.13800000000000001</c:v>
                </c:pt>
                <c:pt idx="3">
                  <c:v>9.7000000000000003E-2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9F-5443-BD82-35335DFB20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755251535"/>
        <c:axId val="520195631"/>
      </c:barChart>
      <c:catAx>
        <c:axId val="1755251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9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2200" b="1" i="0" u="none" strike="noStrike" kern="1200" baseline="0">
                <a:ln w="0">
                  <a:noFill/>
                </a:ln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520195631"/>
        <c:crosses val="autoZero"/>
        <c:auto val="1"/>
        <c:lblAlgn val="ctr"/>
        <c:lblOffset val="100"/>
        <c:noMultiLvlLbl val="0"/>
      </c:catAx>
      <c:valAx>
        <c:axId val="520195631"/>
        <c:scaling>
          <c:orientation val="minMax"/>
          <c:max val="0.5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0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1755251535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Montserrat" pitchFamily="2" charset="77"/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896-457D-831B-E0545892FC4C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896-457D-831B-E0545892FC4C}"/>
              </c:ext>
            </c:extLst>
          </c:dPt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896-457D-831B-E0545892FC4C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896-457D-831B-E0545892FC4C}"/>
              </c:ext>
            </c:extLst>
          </c:dPt>
          <c:dPt>
            <c:idx val="7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896-457D-831B-E0545892FC4C}"/>
              </c:ext>
            </c:extLst>
          </c:dPt>
          <c:dPt>
            <c:idx val="1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896-457D-831B-E0545892FC4C}"/>
              </c:ext>
            </c:extLst>
          </c:dPt>
          <c:dPt>
            <c:idx val="1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896-457D-831B-E0545892FC4C}"/>
              </c:ext>
            </c:extLst>
          </c:dPt>
          <c:cat>
            <c:strRef>
              <c:f>Sheet1!$A$2:$A$8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 est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601</c:v>
                </c:pt>
                <c:pt idx="1">
                  <c:v>432</c:v>
                </c:pt>
                <c:pt idx="2">
                  <c:v>855</c:v>
                </c:pt>
                <c:pt idx="3">
                  <c:v>600</c:v>
                </c:pt>
                <c:pt idx="4">
                  <c:v>320</c:v>
                </c:pt>
                <c:pt idx="5">
                  <c:v>400</c:v>
                </c:pt>
                <c:pt idx="6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896-457D-831B-E0545892FC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27232"/>
        <c:axId val="1256508928"/>
      </c:barChart>
      <c:catAx>
        <c:axId val="1427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6508928"/>
        <c:crosses val="autoZero"/>
        <c:auto val="1"/>
        <c:lblAlgn val="ctr"/>
        <c:lblOffset val="100"/>
        <c:noMultiLvlLbl val="0"/>
      </c:catAx>
      <c:valAx>
        <c:axId val="1256508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7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436429088219589E-2"/>
          <c:y val="4.1059249617527702E-2"/>
          <c:w val="0.88126383156604049"/>
          <c:h val="0.6747381924771058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Column4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53"/>
            <c:marker>
              <c:symbol val="none"/>
            </c:marker>
            <c:bubble3D val="0"/>
            <c:spPr>
              <a:ln w="76200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D3F6-4EC4-99A0-051B9FFB808F}"/>
              </c:ext>
            </c:extLst>
          </c:dPt>
          <c:cat>
            <c:numRef>
              <c:f>Sheet1!$A$3:$A$308</c:f>
              <c:numCache>
                <c:formatCode>mmm\-yy</c:formatCode>
                <c:ptCount val="306"/>
                <c:pt idx="0">
                  <c:v>36557</c:v>
                </c:pt>
                <c:pt idx="1">
                  <c:v>36586</c:v>
                </c:pt>
                <c:pt idx="2">
                  <c:v>36617</c:v>
                </c:pt>
                <c:pt idx="3">
                  <c:v>36647</c:v>
                </c:pt>
                <c:pt idx="4">
                  <c:v>36678</c:v>
                </c:pt>
                <c:pt idx="5">
                  <c:v>36708</c:v>
                </c:pt>
                <c:pt idx="6">
                  <c:v>36739</c:v>
                </c:pt>
                <c:pt idx="7">
                  <c:v>36770</c:v>
                </c:pt>
                <c:pt idx="8">
                  <c:v>36800</c:v>
                </c:pt>
                <c:pt idx="9">
                  <c:v>36831</c:v>
                </c:pt>
                <c:pt idx="10">
                  <c:v>36861</c:v>
                </c:pt>
                <c:pt idx="11">
                  <c:v>36892</c:v>
                </c:pt>
                <c:pt idx="12">
                  <c:v>36923</c:v>
                </c:pt>
                <c:pt idx="13">
                  <c:v>36951</c:v>
                </c:pt>
                <c:pt idx="14">
                  <c:v>36982</c:v>
                </c:pt>
                <c:pt idx="15">
                  <c:v>37012</c:v>
                </c:pt>
                <c:pt idx="16">
                  <c:v>37043</c:v>
                </c:pt>
                <c:pt idx="17">
                  <c:v>37073</c:v>
                </c:pt>
                <c:pt idx="18">
                  <c:v>37104</c:v>
                </c:pt>
                <c:pt idx="19">
                  <c:v>37135</c:v>
                </c:pt>
                <c:pt idx="20">
                  <c:v>37165</c:v>
                </c:pt>
                <c:pt idx="21">
                  <c:v>37196</c:v>
                </c:pt>
                <c:pt idx="22">
                  <c:v>37226</c:v>
                </c:pt>
                <c:pt idx="23">
                  <c:v>37257</c:v>
                </c:pt>
                <c:pt idx="24">
                  <c:v>37288</c:v>
                </c:pt>
                <c:pt idx="25">
                  <c:v>37316</c:v>
                </c:pt>
                <c:pt idx="26">
                  <c:v>37347</c:v>
                </c:pt>
                <c:pt idx="27">
                  <c:v>37377</c:v>
                </c:pt>
                <c:pt idx="28">
                  <c:v>37408</c:v>
                </c:pt>
                <c:pt idx="29">
                  <c:v>37438</c:v>
                </c:pt>
                <c:pt idx="30">
                  <c:v>37469</c:v>
                </c:pt>
                <c:pt idx="31">
                  <c:v>37500</c:v>
                </c:pt>
                <c:pt idx="32">
                  <c:v>37530</c:v>
                </c:pt>
                <c:pt idx="33">
                  <c:v>37561</c:v>
                </c:pt>
                <c:pt idx="34">
                  <c:v>37591</c:v>
                </c:pt>
                <c:pt idx="35">
                  <c:v>37622</c:v>
                </c:pt>
                <c:pt idx="36">
                  <c:v>37653</c:v>
                </c:pt>
                <c:pt idx="37">
                  <c:v>37681</c:v>
                </c:pt>
                <c:pt idx="38">
                  <c:v>37712</c:v>
                </c:pt>
                <c:pt idx="39">
                  <c:v>37742</c:v>
                </c:pt>
                <c:pt idx="40">
                  <c:v>37773</c:v>
                </c:pt>
                <c:pt idx="41">
                  <c:v>37803</c:v>
                </c:pt>
                <c:pt idx="42">
                  <c:v>37834</c:v>
                </c:pt>
                <c:pt idx="43">
                  <c:v>37865</c:v>
                </c:pt>
                <c:pt idx="44">
                  <c:v>37895</c:v>
                </c:pt>
                <c:pt idx="45">
                  <c:v>37926</c:v>
                </c:pt>
                <c:pt idx="46">
                  <c:v>37956</c:v>
                </c:pt>
                <c:pt idx="47">
                  <c:v>37987</c:v>
                </c:pt>
                <c:pt idx="48">
                  <c:v>38018</c:v>
                </c:pt>
                <c:pt idx="49">
                  <c:v>38047</c:v>
                </c:pt>
                <c:pt idx="50">
                  <c:v>38078</c:v>
                </c:pt>
                <c:pt idx="51">
                  <c:v>38108</c:v>
                </c:pt>
                <c:pt idx="52">
                  <c:v>38139</c:v>
                </c:pt>
                <c:pt idx="53">
                  <c:v>38169</c:v>
                </c:pt>
                <c:pt idx="54">
                  <c:v>38200</c:v>
                </c:pt>
                <c:pt idx="55">
                  <c:v>38231</c:v>
                </c:pt>
                <c:pt idx="56">
                  <c:v>38261</c:v>
                </c:pt>
                <c:pt idx="57">
                  <c:v>38292</c:v>
                </c:pt>
                <c:pt idx="58">
                  <c:v>38322</c:v>
                </c:pt>
                <c:pt idx="59">
                  <c:v>38353</c:v>
                </c:pt>
                <c:pt idx="60">
                  <c:v>38384</c:v>
                </c:pt>
                <c:pt idx="61">
                  <c:v>38412</c:v>
                </c:pt>
                <c:pt idx="62">
                  <c:v>38443</c:v>
                </c:pt>
                <c:pt idx="63">
                  <c:v>38473</c:v>
                </c:pt>
                <c:pt idx="64">
                  <c:v>38504</c:v>
                </c:pt>
                <c:pt idx="65">
                  <c:v>38534</c:v>
                </c:pt>
                <c:pt idx="66">
                  <c:v>38565</c:v>
                </c:pt>
                <c:pt idx="67">
                  <c:v>38596</c:v>
                </c:pt>
                <c:pt idx="68">
                  <c:v>38626</c:v>
                </c:pt>
                <c:pt idx="69">
                  <c:v>38657</c:v>
                </c:pt>
                <c:pt idx="70">
                  <c:v>38687</c:v>
                </c:pt>
                <c:pt idx="71">
                  <c:v>38718</c:v>
                </c:pt>
                <c:pt idx="72">
                  <c:v>38749</c:v>
                </c:pt>
                <c:pt idx="73">
                  <c:v>38777</c:v>
                </c:pt>
                <c:pt idx="74">
                  <c:v>38808</c:v>
                </c:pt>
                <c:pt idx="75">
                  <c:v>38838</c:v>
                </c:pt>
                <c:pt idx="76">
                  <c:v>38869</c:v>
                </c:pt>
                <c:pt idx="77">
                  <c:v>38899</c:v>
                </c:pt>
                <c:pt idx="78">
                  <c:v>38930</c:v>
                </c:pt>
                <c:pt idx="79">
                  <c:v>38961</c:v>
                </c:pt>
                <c:pt idx="80">
                  <c:v>38991</c:v>
                </c:pt>
                <c:pt idx="81">
                  <c:v>39022</c:v>
                </c:pt>
                <c:pt idx="82">
                  <c:v>39052</c:v>
                </c:pt>
                <c:pt idx="83">
                  <c:v>39083</c:v>
                </c:pt>
                <c:pt idx="84">
                  <c:v>39114</c:v>
                </c:pt>
                <c:pt idx="85">
                  <c:v>39142</c:v>
                </c:pt>
                <c:pt idx="86">
                  <c:v>39173</c:v>
                </c:pt>
                <c:pt idx="87">
                  <c:v>39203</c:v>
                </c:pt>
                <c:pt idx="88">
                  <c:v>39234</c:v>
                </c:pt>
                <c:pt idx="89">
                  <c:v>39264</c:v>
                </c:pt>
                <c:pt idx="90">
                  <c:v>39295</c:v>
                </c:pt>
                <c:pt idx="91">
                  <c:v>39326</c:v>
                </c:pt>
                <c:pt idx="92">
                  <c:v>39356</c:v>
                </c:pt>
                <c:pt idx="93">
                  <c:v>39387</c:v>
                </c:pt>
                <c:pt idx="94">
                  <c:v>39417</c:v>
                </c:pt>
                <c:pt idx="95">
                  <c:v>39448</c:v>
                </c:pt>
                <c:pt idx="96">
                  <c:v>39479</c:v>
                </c:pt>
                <c:pt idx="97">
                  <c:v>39508</c:v>
                </c:pt>
                <c:pt idx="98">
                  <c:v>39539</c:v>
                </c:pt>
                <c:pt idx="99">
                  <c:v>39569</c:v>
                </c:pt>
                <c:pt idx="100">
                  <c:v>39600</c:v>
                </c:pt>
                <c:pt idx="101">
                  <c:v>39630</c:v>
                </c:pt>
                <c:pt idx="102">
                  <c:v>39661</c:v>
                </c:pt>
                <c:pt idx="103">
                  <c:v>39692</c:v>
                </c:pt>
                <c:pt idx="104">
                  <c:v>39722</c:v>
                </c:pt>
                <c:pt idx="105">
                  <c:v>39753</c:v>
                </c:pt>
                <c:pt idx="106">
                  <c:v>39783</c:v>
                </c:pt>
                <c:pt idx="107">
                  <c:v>39814</c:v>
                </c:pt>
                <c:pt idx="108">
                  <c:v>39845</c:v>
                </c:pt>
                <c:pt idx="109">
                  <c:v>39873</c:v>
                </c:pt>
                <c:pt idx="110">
                  <c:v>39904</c:v>
                </c:pt>
                <c:pt idx="111">
                  <c:v>39934</c:v>
                </c:pt>
                <c:pt idx="112">
                  <c:v>39965</c:v>
                </c:pt>
                <c:pt idx="113">
                  <c:v>39995</c:v>
                </c:pt>
                <c:pt idx="114">
                  <c:v>40026</c:v>
                </c:pt>
                <c:pt idx="115">
                  <c:v>40057</c:v>
                </c:pt>
                <c:pt idx="116">
                  <c:v>40087</c:v>
                </c:pt>
                <c:pt idx="117">
                  <c:v>40118</c:v>
                </c:pt>
                <c:pt idx="118">
                  <c:v>40148</c:v>
                </c:pt>
                <c:pt idx="119">
                  <c:v>40179</c:v>
                </c:pt>
                <c:pt idx="120">
                  <c:v>40210</c:v>
                </c:pt>
                <c:pt idx="121">
                  <c:v>40238</c:v>
                </c:pt>
                <c:pt idx="122">
                  <c:v>40269</c:v>
                </c:pt>
                <c:pt idx="123">
                  <c:v>40299</c:v>
                </c:pt>
                <c:pt idx="124">
                  <c:v>40330</c:v>
                </c:pt>
                <c:pt idx="125">
                  <c:v>40360</c:v>
                </c:pt>
                <c:pt idx="126">
                  <c:v>40391</c:v>
                </c:pt>
                <c:pt idx="127">
                  <c:v>40422</c:v>
                </c:pt>
                <c:pt idx="128">
                  <c:v>40452</c:v>
                </c:pt>
                <c:pt idx="129">
                  <c:v>40483</c:v>
                </c:pt>
                <c:pt idx="130">
                  <c:v>40513</c:v>
                </c:pt>
                <c:pt idx="131">
                  <c:v>40544</c:v>
                </c:pt>
                <c:pt idx="132">
                  <c:v>40575</c:v>
                </c:pt>
                <c:pt idx="133">
                  <c:v>40603</c:v>
                </c:pt>
                <c:pt idx="134">
                  <c:v>40634</c:v>
                </c:pt>
                <c:pt idx="135">
                  <c:v>40664</c:v>
                </c:pt>
                <c:pt idx="136">
                  <c:v>40695</c:v>
                </c:pt>
                <c:pt idx="137">
                  <c:v>40725</c:v>
                </c:pt>
                <c:pt idx="138">
                  <c:v>40756</c:v>
                </c:pt>
                <c:pt idx="139">
                  <c:v>40787</c:v>
                </c:pt>
                <c:pt idx="140">
                  <c:v>40817</c:v>
                </c:pt>
                <c:pt idx="141">
                  <c:v>40848</c:v>
                </c:pt>
                <c:pt idx="142">
                  <c:v>40878</c:v>
                </c:pt>
                <c:pt idx="143">
                  <c:v>40909</c:v>
                </c:pt>
                <c:pt idx="144">
                  <c:v>40940</c:v>
                </c:pt>
                <c:pt idx="145">
                  <c:v>40969</c:v>
                </c:pt>
                <c:pt idx="146">
                  <c:v>41000</c:v>
                </c:pt>
                <c:pt idx="147">
                  <c:v>41030</c:v>
                </c:pt>
                <c:pt idx="148">
                  <c:v>41061</c:v>
                </c:pt>
                <c:pt idx="149">
                  <c:v>41091</c:v>
                </c:pt>
                <c:pt idx="150">
                  <c:v>41122</c:v>
                </c:pt>
                <c:pt idx="151">
                  <c:v>41153</c:v>
                </c:pt>
                <c:pt idx="152">
                  <c:v>41183</c:v>
                </c:pt>
                <c:pt idx="153">
                  <c:v>41214</c:v>
                </c:pt>
                <c:pt idx="154">
                  <c:v>41244</c:v>
                </c:pt>
                <c:pt idx="155">
                  <c:v>41275</c:v>
                </c:pt>
                <c:pt idx="156">
                  <c:v>41306</c:v>
                </c:pt>
                <c:pt idx="157">
                  <c:v>41334</c:v>
                </c:pt>
                <c:pt idx="158">
                  <c:v>41365</c:v>
                </c:pt>
                <c:pt idx="159">
                  <c:v>41395</c:v>
                </c:pt>
                <c:pt idx="160">
                  <c:v>41426</c:v>
                </c:pt>
                <c:pt idx="161">
                  <c:v>41456</c:v>
                </c:pt>
                <c:pt idx="162">
                  <c:v>41487</c:v>
                </c:pt>
                <c:pt idx="163">
                  <c:v>41518</c:v>
                </c:pt>
                <c:pt idx="164">
                  <c:v>41548</c:v>
                </c:pt>
                <c:pt idx="165">
                  <c:v>41579</c:v>
                </c:pt>
                <c:pt idx="166">
                  <c:v>41609</c:v>
                </c:pt>
                <c:pt idx="167">
                  <c:v>41640</c:v>
                </c:pt>
                <c:pt idx="168">
                  <c:v>41671</c:v>
                </c:pt>
                <c:pt idx="169">
                  <c:v>41699</c:v>
                </c:pt>
                <c:pt idx="170">
                  <c:v>41730</c:v>
                </c:pt>
                <c:pt idx="171">
                  <c:v>41760</c:v>
                </c:pt>
                <c:pt idx="172">
                  <c:v>41791</c:v>
                </c:pt>
                <c:pt idx="173">
                  <c:v>41821</c:v>
                </c:pt>
                <c:pt idx="174">
                  <c:v>41852</c:v>
                </c:pt>
                <c:pt idx="175">
                  <c:v>41883</c:v>
                </c:pt>
                <c:pt idx="176">
                  <c:v>41913</c:v>
                </c:pt>
                <c:pt idx="177">
                  <c:v>41944</c:v>
                </c:pt>
                <c:pt idx="178">
                  <c:v>41974</c:v>
                </c:pt>
                <c:pt idx="179">
                  <c:v>42005</c:v>
                </c:pt>
                <c:pt idx="180">
                  <c:v>42036</c:v>
                </c:pt>
                <c:pt idx="181">
                  <c:v>42064</c:v>
                </c:pt>
                <c:pt idx="182">
                  <c:v>42095</c:v>
                </c:pt>
                <c:pt idx="183">
                  <c:v>42125</c:v>
                </c:pt>
                <c:pt idx="184">
                  <c:v>42156</c:v>
                </c:pt>
                <c:pt idx="185">
                  <c:v>42186</c:v>
                </c:pt>
                <c:pt idx="186">
                  <c:v>42217</c:v>
                </c:pt>
                <c:pt idx="187">
                  <c:v>42248</c:v>
                </c:pt>
                <c:pt idx="188">
                  <c:v>42278</c:v>
                </c:pt>
                <c:pt idx="189">
                  <c:v>42309</c:v>
                </c:pt>
                <c:pt idx="190">
                  <c:v>42339</c:v>
                </c:pt>
                <c:pt idx="191">
                  <c:v>42370</c:v>
                </c:pt>
                <c:pt idx="192">
                  <c:v>42401</c:v>
                </c:pt>
                <c:pt idx="193">
                  <c:v>42430</c:v>
                </c:pt>
                <c:pt idx="194">
                  <c:v>42461</c:v>
                </c:pt>
                <c:pt idx="195">
                  <c:v>42491</c:v>
                </c:pt>
                <c:pt idx="196">
                  <c:v>42522</c:v>
                </c:pt>
                <c:pt idx="197">
                  <c:v>42552</c:v>
                </c:pt>
                <c:pt idx="198">
                  <c:v>42583</c:v>
                </c:pt>
                <c:pt idx="199">
                  <c:v>42614</c:v>
                </c:pt>
                <c:pt idx="200">
                  <c:v>42644</c:v>
                </c:pt>
                <c:pt idx="201">
                  <c:v>42675</c:v>
                </c:pt>
                <c:pt idx="202">
                  <c:v>42705</c:v>
                </c:pt>
                <c:pt idx="203">
                  <c:v>42736</c:v>
                </c:pt>
                <c:pt idx="204">
                  <c:v>42767</c:v>
                </c:pt>
                <c:pt idx="205">
                  <c:v>42795</c:v>
                </c:pt>
                <c:pt idx="206">
                  <c:v>42826</c:v>
                </c:pt>
                <c:pt idx="207">
                  <c:v>42856</c:v>
                </c:pt>
                <c:pt idx="208">
                  <c:v>42887</c:v>
                </c:pt>
                <c:pt idx="209">
                  <c:v>42917</c:v>
                </c:pt>
                <c:pt idx="210">
                  <c:v>42948</c:v>
                </c:pt>
                <c:pt idx="211">
                  <c:v>42979</c:v>
                </c:pt>
                <c:pt idx="212">
                  <c:v>43009</c:v>
                </c:pt>
                <c:pt idx="213">
                  <c:v>43040</c:v>
                </c:pt>
                <c:pt idx="214">
                  <c:v>43070</c:v>
                </c:pt>
                <c:pt idx="215">
                  <c:v>43101</c:v>
                </c:pt>
                <c:pt idx="216">
                  <c:v>43132</c:v>
                </c:pt>
                <c:pt idx="217">
                  <c:v>43160</c:v>
                </c:pt>
                <c:pt idx="218">
                  <c:v>43191</c:v>
                </c:pt>
                <c:pt idx="219">
                  <c:v>43221</c:v>
                </c:pt>
                <c:pt idx="220">
                  <c:v>43252</c:v>
                </c:pt>
                <c:pt idx="221">
                  <c:v>43282</c:v>
                </c:pt>
                <c:pt idx="222">
                  <c:v>43313</c:v>
                </c:pt>
                <c:pt idx="223">
                  <c:v>43344</c:v>
                </c:pt>
                <c:pt idx="224">
                  <c:v>43374</c:v>
                </c:pt>
                <c:pt idx="225">
                  <c:v>43405</c:v>
                </c:pt>
                <c:pt idx="226">
                  <c:v>43435</c:v>
                </c:pt>
                <c:pt idx="227">
                  <c:v>43466</c:v>
                </c:pt>
                <c:pt idx="228">
                  <c:v>43497</c:v>
                </c:pt>
                <c:pt idx="229">
                  <c:v>43525</c:v>
                </c:pt>
                <c:pt idx="230">
                  <c:v>43556</c:v>
                </c:pt>
                <c:pt idx="231">
                  <c:v>43586</c:v>
                </c:pt>
                <c:pt idx="232">
                  <c:v>43617</c:v>
                </c:pt>
                <c:pt idx="233">
                  <c:v>43647</c:v>
                </c:pt>
                <c:pt idx="234">
                  <c:v>43678</c:v>
                </c:pt>
                <c:pt idx="235">
                  <c:v>43709</c:v>
                </c:pt>
                <c:pt idx="236">
                  <c:v>43739</c:v>
                </c:pt>
                <c:pt idx="237">
                  <c:v>43770</c:v>
                </c:pt>
                <c:pt idx="238">
                  <c:v>43800</c:v>
                </c:pt>
                <c:pt idx="239">
                  <c:v>43831</c:v>
                </c:pt>
                <c:pt idx="240">
                  <c:v>43862</c:v>
                </c:pt>
                <c:pt idx="241">
                  <c:v>43891</c:v>
                </c:pt>
                <c:pt idx="242">
                  <c:v>43922</c:v>
                </c:pt>
                <c:pt idx="243">
                  <c:v>43952</c:v>
                </c:pt>
                <c:pt idx="244">
                  <c:v>43983</c:v>
                </c:pt>
                <c:pt idx="245">
                  <c:v>44013</c:v>
                </c:pt>
                <c:pt idx="246">
                  <c:v>44044</c:v>
                </c:pt>
                <c:pt idx="247">
                  <c:v>44075</c:v>
                </c:pt>
                <c:pt idx="248">
                  <c:v>44105</c:v>
                </c:pt>
                <c:pt idx="249">
                  <c:v>44136</c:v>
                </c:pt>
                <c:pt idx="250">
                  <c:v>44166</c:v>
                </c:pt>
                <c:pt idx="251">
                  <c:v>44197</c:v>
                </c:pt>
                <c:pt idx="252">
                  <c:v>44228</c:v>
                </c:pt>
                <c:pt idx="253">
                  <c:v>44256</c:v>
                </c:pt>
                <c:pt idx="254">
                  <c:v>44287</c:v>
                </c:pt>
                <c:pt idx="255">
                  <c:v>44317</c:v>
                </c:pt>
                <c:pt idx="256">
                  <c:v>44348</c:v>
                </c:pt>
                <c:pt idx="257">
                  <c:v>44378</c:v>
                </c:pt>
                <c:pt idx="258">
                  <c:v>44409</c:v>
                </c:pt>
                <c:pt idx="259">
                  <c:v>44440</c:v>
                </c:pt>
                <c:pt idx="260">
                  <c:v>44470</c:v>
                </c:pt>
                <c:pt idx="261">
                  <c:v>44501</c:v>
                </c:pt>
                <c:pt idx="262">
                  <c:v>44531</c:v>
                </c:pt>
                <c:pt idx="263">
                  <c:v>44562</c:v>
                </c:pt>
                <c:pt idx="264">
                  <c:v>44593</c:v>
                </c:pt>
                <c:pt idx="265">
                  <c:v>44621</c:v>
                </c:pt>
                <c:pt idx="266">
                  <c:v>44652</c:v>
                </c:pt>
                <c:pt idx="267">
                  <c:v>44682</c:v>
                </c:pt>
                <c:pt idx="268">
                  <c:v>44713</c:v>
                </c:pt>
                <c:pt idx="269">
                  <c:v>44743</c:v>
                </c:pt>
                <c:pt idx="270">
                  <c:v>44774</c:v>
                </c:pt>
                <c:pt idx="271">
                  <c:v>44805</c:v>
                </c:pt>
                <c:pt idx="272">
                  <c:v>44835</c:v>
                </c:pt>
                <c:pt idx="273">
                  <c:v>44866</c:v>
                </c:pt>
                <c:pt idx="274">
                  <c:v>44896</c:v>
                </c:pt>
                <c:pt idx="275">
                  <c:v>44927</c:v>
                </c:pt>
                <c:pt idx="276">
                  <c:v>44958</c:v>
                </c:pt>
                <c:pt idx="277">
                  <c:v>44986</c:v>
                </c:pt>
                <c:pt idx="278">
                  <c:v>45017</c:v>
                </c:pt>
                <c:pt idx="279">
                  <c:v>45047</c:v>
                </c:pt>
                <c:pt idx="280">
                  <c:v>45078</c:v>
                </c:pt>
                <c:pt idx="281">
                  <c:v>45108</c:v>
                </c:pt>
                <c:pt idx="282">
                  <c:v>45139</c:v>
                </c:pt>
                <c:pt idx="283">
                  <c:v>45170</c:v>
                </c:pt>
                <c:pt idx="284">
                  <c:v>45200</c:v>
                </c:pt>
                <c:pt idx="285">
                  <c:v>45231</c:v>
                </c:pt>
                <c:pt idx="286">
                  <c:v>45261</c:v>
                </c:pt>
                <c:pt idx="287">
                  <c:v>45292</c:v>
                </c:pt>
                <c:pt idx="288">
                  <c:v>45323</c:v>
                </c:pt>
                <c:pt idx="289">
                  <c:v>45352</c:v>
                </c:pt>
                <c:pt idx="290">
                  <c:v>45383</c:v>
                </c:pt>
                <c:pt idx="291">
                  <c:v>45413</c:v>
                </c:pt>
                <c:pt idx="292">
                  <c:v>45444</c:v>
                </c:pt>
                <c:pt idx="293">
                  <c:v>45474</c:v>
                </c:pt>
                <c:pt idx="294">
                  <c:v>45505</c:v>
                </c:pt>
                <c:pt idx="295">
                  <c:v>45536</c:v>
                </c:pt>
                <c:pt idx="296">
                  <c:v>45566</c:v>
                </c:pt>
                <c:pt idx="297">
                  <c:v>45597</c:v>
                </c:pt>
                <c:pt idx="298">
                  <c:v>45627</c:v>
                </c:pt>
                <c:pt idx="299">
                  <c:v>45658</c:v>
                </c:pt>
                <c:pt idx="300">
                  <c:v>45689</c:v>
                </c:pt>
                <c:pt idx="301">
                  <c:v>45717</c:v>
                </c:pt>
                <c:pt idx="302">
                  <c:v>45748</c:v>
                </c:pt>
                <c:pt idx="303">
                  <c:v>45778</c:v>
                </c:pt>
                <c:pt idx="304">
                  <c:v>45809</c:v>
                </c:pt>
                <c:pt idx="305">
                  <c:v>45839</c:v>
                </c:pt>
              </c:numCache>
            </c:numRef>
          </c:cat>
          <c:val>
            <c:numRef>
              <c:f>Sheet1!$B$3:$B$308</c:f>
              <c:numCache>
                <c:formatCode>General</c:formatCode>
                <c:ptCount val="306"/>
                <c:pt idx="0">
                  <c:v>5.75</c:v>
                </c:pt>
                <c:pt idx="1">
                  <c:v>6</c:v>
                </c:pt>
                <c:pt idx="2">
                  <c:v>6</c:v>
                </c:pt>
                <c:pt idx="3">
                  <c:v>6.5</c:v>
                </c:pt>
                <c:pt idx="4">
                  <c:v>6.5</c:v>
                </c:pt>
                <c:pt idx="5">
                  <c:v>6.5</c:v>
                </c:pt>
                <c:pt idx="6">
                  <c:v>6.5</c:v>
                </c:pt>
                <c:pt idx="7">
                  <c:v>6.5</c:v>
                </c:pt>
                <c:pt idx="8">
                  <c:v>6.5</c:v>
                </c:pt>
                <c:pt idx="9">
                  <c:v>6.5</c:v>
                </c:pt>
                <c:pt idx="10">
                  <c:v>6.5</c:v>
                </c:pt>
                <c:pt idx="11">
                  <c:v>5.5</c:v>
                </c:pt>
                <c:pt idx="12">
                  <c:v>5.5</c:v>
                </c:pt>
                <c:pt idx="13">
                  <c:v>5</c:v>
                </c:pt>
                <c:pt idx="14">
                  <c:v>4.5</c:v>
                </c:pt>
                <c:pt idx="15">
                  <c:v>4</c:v>
                </c:pt>
                <c:pt idx="16">
                  <c:v>3.75</c:v>
                </c:pt>
                <c:pt idx="17">
                  <c:v>3.75</c:v>
                </c:pt>
                <c:pt idx="18">
                  <c:v>3.5</c:v>
                </c:pt>
                <c:pt idx="19">
                  <c:v>3</c:v>
                </c:pt>
                <c:pt idx="20">
                  <c:v>2.5</c:v>
                </c:pt>
                <c:pt idx="21">
                  <c:v>2</c:v>
                </c:pt>
                <c:pt idx="22">
                  <c:v>1.75</c:v>
                </c:pt>
                <c:pt idx="23">
                  <c:v>1.75</c:v>
                </c:pt>
                <c:pt idx="24">
                  <c:v>1.75</c:v>
                </c:pt>
                <c:pt idx="25">
                  <c:v>1.75</c:v>
                </c:pt>
                <c:pt idx="26">
                  <c:v>1.75</c:v>
                </c:pt>
                <c:pt idx="27">
                  <c:v>1.75</c:v>
                </c:pt>
                <c:pt idx="28">
                  <c:v>1.75</c:v>
                </c:pt>
                <c:pt idx="29">
                  <c:v>1.75</c:v>
                </c:pt>
                <c:pt idx="30">
                  <c:v>1.75</c:v>
                </c:pt>
                <c:pt idx="31">
                  <c:v>1.75</c:v>
                </c:pt>
                <c:pt idx="32">
                  <c:v>1.75</c:v>
                </c:pt>
                <c:pt idx="33">
                  <c:v>1.25</c:v>
                </c:pt>
                <c:pt idx="34">
                  <c:v>1.25</c:v>
                </c:pt>
                <c:pt idx="35">
                  <c:v>1.25</c:v>
                </c:pt>
                <c:pt idx="36">
                  <c:v>1.25</c:v>
                </c:pt>
                <c:pt idx="37">
                  <c:v>1.25</c:v>
                </c:pt>
                <c:pt idx="38">
                  <c:v>1.25</c:v>
                </c:pt>
                <c:pt idx="39">
                  <c:v>1.25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1.25</c:v>
                </c:pt>
                <c:pt idx="53">
                  <c:v>1.25</c:v>
                </c:pt>
                <c:pt idx="54">
                  <c:v>1.5</c:v>
                </c:pt>
                <c:pt idx="55">
                  <c:v>1.75</c:v>
                </c:pt>
                <c:pt idx="56">
                  <c:v>1.75</c:v>
                </c:pt>
                <c:pt idx="57">
                  <c:v>2</c:v>
                </c:pt>
                <c:pt idx="58">
                  <c:v>2.25</c:v>
                </c:pt>
                <c:pt idx="59">
                  <c:v>2.25</c:v>
                </c:pt>
                <c:pt idx="60">
                  <c:v>2.5</c:v>
                </c:pt>
                <c:pt idx="61">
                  <c:v>2.75</c:v>
                </c:pt>
                <c:pt idx="62">
                  <c:v>2.75</c:v>
                </c:pt>
                <c:pt idx="63">
                  <c:v>3</c:v>
                </c:pt>
                <c:pt idx="64">
                  <c:v>3.25</c:v>
                </c:pt>
                <c:pt idx="65">
                  <c:v>3.25</c:v>
                </c:pt>
                <c:pt idx="66">
                  <c:v>3.5</c:v>
                </c:pt>
                <c:pt idx="67">
                  <c:v>3.75</c:v>
                </c:pt>
                <c:pt idx="68">
                  <c:v>3.75</c:v>
                </c:pt>
                <c:pt idx="69">
                  <c:v>4</c:v>
                </c:pt>
                <c:pt idx="70">
                  <c:v>4.25</c:v>
                </c:pt>
                <c:pt idx="71">
                  <c:v>4.5</c:v>
                </c:pt>
                <c:pt idx="72">
                  <c:v>4.5</c:v>
                </c:pt>
                <c:pt idx="73">
                  <c:v>4.75</c:v>
                </c:pt>
                <c:pt idx="74">
                  <c:v>4.75</c:v>
                </c:pt>
                <c:pt idx="75">
                  <c:v>5</c:v>
                </c:pt>
                <c:pt idx="76">
                  <c:v>5.25</c:v>
                </c:pt>
                <c:pt idx="77">
                  <c:v>5.25</c:v>
                </c:pt>
                <c:pt idx="78">
                  <c:v>5.25</c:v>
                </c:pt>
                <c:pt idx="79">
                  <c:v>5.25</c:v>
                </c:pt>
                <c:pt idx="80">
                  <c:v>5.25</c:v>
                </c:pt>
                <c:pt idx="81">
                  <c:v>5.25</c:v>
                </c:pt>
                <c:pt idx="82">
                  <c:v>5.25</c:v>
                </c:pt>
                <c:pt idx="83">
                  <c:v>5.25</c:v>
                </c:pt>
                <c:pt idx="84">
                  <c:v>5.25</c:v>
                </c:pt>
                <c:pt idx="85">
                  <c:v>5.25</c:v>
                </c:pt>
                <c:pt idx="86">
                  <c:v>5.25</c:v>
                </c:pt>
                <c:pt idx="87">
                  <c:v>5.25</c:v>
                </c:pt>
                <c:pt idx="88">
                  <c:v>5.25</c:v>
                </c:pt>
                <c:pt idx="89">
                  <c:v>5.25</c:v>
                </c:pt>
                <c:pt idx="90">
                  <c:v>5.25</c:v>
                </c:pt>
                <c:pt idx="91">
                  <c:v>4.75</c:v>
                </c:pt>
                <c:pt idx="92">
                  <c:v>4.5</c:v>
                </c:pt>
                <c:pt idx="93">
                  <c:v>4.5</c:v>
                </c:pt>
                <c:pt idx="94">
                  <c:v>4.25</c:v>
                </c:pt>
                <c:pt idx="95">
                  <c:v>3</c:v>
                </c:pt>
                <c:pt idx="96">
                  <c:v>3</c:v>
                </c:pt>
                <c:pt idx="97">
                  <c:v>2.25</c:v>
                </c:pt>
                <c:pt idx="98">
                  <c:v>2</c:v>
                </c:pt>
                <c:pt idx="99">
                  <c:v>2</c:v>
                </c:pt>
                <c:pt idx="100">
                  <c:v>2</c:v>
                </c:pt>
                <c:pt idx="101">
                  <c:v>2</c:v>
                </c:pt>
                <c:pt idx="102">
                  <c:v>2</c:v>
                </c:pt>
                <c:pt idx="103">
                  <c:v>2</c:v>
                </c:pt>
                <c:pt idx="104">
                  <c:v>1</c:v>
                </c:pt>
                <c:pt idx="105">
                  <c:v>1</c:v>
                </c:pt>
                <c:pt idx="106">
                  <c:v>0.125</c:v>
                </c:pt>
                <c:pt idx="107">
                  <c:v>0.125</c:v>
                </c:pt>
                <c:pt idx="108">
                  <c:v>0.125</c:v>
                </c:pt>
                <c:pt idx="109">
                  <c:v>0.125</c:v>
                </c:pt>
                <c:pt idx="110">
                  <c:v>0.125</c:v>
                </c:pt>
                <c:pt idx="111">
                  <c:v>0.125</c:v>
                </c:pt>
                <c:pt idx="112">
                  <c:v>0.125</c:v>
                </c:pt>
                <c:pt idx="113">
                  <c:v>0.125</c:v>
                </c:pt>
                <c:pt idx="114">
                  <c:v>0.125</c:v>
                </c:pt>
                <c:pt idx="115">
                  <c:v>0.125</c:v>
                </c:pt>
                <c:pt idx="116">
                  <c:v>0.125</c:v>
                </c:pt>
                <c:pt idx="117">
                  <c:v>0.125</c:v>
                </c:pt>
                <c:pt idx="118">
                  <c:v>0.125</c:v>
                </c:pt>
                <c:pt idx="119">
                  <c:v>0.125</c:v>
                </c:pt>
                <c:pt idx="120">
                  <c:v>0.125</c:v>
                </c:pt>
                <c:pt idx="121">
                  <c:v>0.125</c:v>
                </c:pt>
                <c:pt idx="122">
                  <c:v>0.125</c:v>
                </c:pt>
                <c:pt idx="123">
                  <c:v>0.125</c:v>
                </c:pt>
                <c:pt idx="124">
                  <c:v>0.125</c:v>
                </c:pt>
                <c:pt idx="125">
                  <c:v>0.125</c:v>
                </c:pt>
                <c:pt idx="126">
                  <c:v>0.125</c:v>
                </c:pt>
                <c:pt idx="127">
                  <c:v>0.125</c:v>
                </c:pt>
                <c:pt idx="128">
                  <c:v>0.125</c:v>
                </c:pt>
                <c:pt idx="129">
                  <c:v>0.125</c:v>
                </c:pt>
                <c:pt idx="130">
                  <c:v>0.125</c:v>
                </c:pt>
                <c:pt idx="131">
                  <c:v>0.125</c:v>
                </c:pt>
                <c:pt idx="132">
                  <c:v>0.125</c:v>
                </c:pt>
                <c:pt idx="133">
                  <c:v>0.125</c:v>
                </c:pt>
                <c:pt idx="134">
                  <c:v>0.125</c:v>
                </c:pt>
                <c:pt idx="135">
                  <c:v>0.125</c:v>
                </c:pt>
                <c:pt idx="136">
                  <c:v>0.125</c:v>
                </c:pt>
                <c:pt idx="137">
                  <c:v>0.125</c:v>
                </c:pt>
                <c:pt idx="138">
                  <c:v>0.125</c:v>
                </c:pt>
                <c:pt idx="139">
                  <c:v>0.125</c:v>
                </c:pt>
                <c:pt idx="140">
                  <c:v>0.125</c:v>
                </c:pt>
                <c:pt idx="141">
                  <c:v>0.125</c:v>
                </c:pt>
                <c:pt idx="142">
                  <c:v>0.125</c:v>
                </c:pt>
                <c:pt idx="143">
                  <c:v>0.125</c:v>
                </c:pt>
                <c:pt idx="144">
                  <c:v>0.125</c:v>
                </c:pt>
                <c:pt idx="145">
                  <c:v>0.125</c:v>
                </c:pt>
                <c:pt idx="146">
                  <c:v>0.125</c:v>
                </c:pt>
                <c:pt idx="147">
                  <c:v>0.125</c:v>
                </c:pt>
                <c:pt idx="148">
                  <c:v>0.125</c:v>
                </c:pt>
                <c:pt idx="149">
                  <c:v>0.125</c:v>
                </c:pt>
                <c:pt idx="150">
                  <c:v>0.125</c:v>
                </c:pt>
                <c:pt idx="151">
                  <c:v>0.125</c:v>
                </c:pt>
                <c:pt idx="152">
                  <c:v>0.125</c:v>
                </c:pt>
                <c:pt idx="153">
                  <c:v>0.125</c:v>
                </c:pt>
                <c:pt idx="154">
                  <c:v>0.125</c:v>
                </c:pt>
                <c:pt idx="155">
                  <c:v>0.125</c:v>
                </c:pt>
                <c:pt idx="156">
                  <c:v>0.125</c:v>
                </c:pt>
                <c:pt idx="157">
                  <c:v>0.125</c:v>
                </c:pt>
                <c:pt idx="158">
                  <c:v>0.125</c:v>
                </c:pt>
                <c:pt idx="159">
                  <c:v>0.125</c:v>
                </c:pt>
                <c:pt idx="160">
                  <c:v>0.125</c:v>
                </c:pt>
                <c:pt idx="161">
                  <c:v>0.125</c:v>
                </c:pt>
                <c:pt idx="162">
                  <c:v>0.125</c:v>
                </c:pt>
                <c:pt idx="163">
                  <c:v>0.125</c:v>
                </c:pt>
                <c:pt idx="164">
                  <c:v>0.125</c:v>
                </c:pt>
                <c:pt idx="165">
                  <c:v>0.125</c:v>
                </c:pt>
                <c:pt idx="166">
                  <c:v>0.125</c:v>
                </c:pt>
                <c:pt idx="167">
                  <c:v>0.125</c:v>
                </c:pt>
                <c:pt idx="168">
                  <c:v>0.125</c:v>
                </c:pt>
                <c:pt idx="169">
                  <c:v>0.125</c:v>
                </c:pt>
                <c:pt idx="170">
                  <c:v>0.125</c:v>
                </c:pt>
                <c:pt idx="171">
                  <c:v>0.125</c:v>
                </c:pt>
                <c:pt idx="172">
                  <c:v>0.125</c:v>
                </c:pt>
                <c:pt idx="173">
                  <c:v>0.125</c:v>
                </c:pt>
                <c:pt idx="174">
                  <c:v>0.125</c:v>
                </c:pt>
                <c:pt idx="175">
                  <c:v>0.125</c:v>
                </c:pt>
                <c:pt idx="176">
                  <c:v>0.125</c:v>
                </c:pt>
                <c:pt idx="177">
                  <c:v>0.125</c:v>
                </c:pt>
                <c:pt idx="178">
                  <c:v>0.125</c:v>
                </c:pt>
                <c:pt idx="179">
                  <c:v>0.125</c:v>
                </c:pt>
                <c:pt idx="180">
                  <c:v>0.125</c:v>
                </c:pt>
                <c:pt idx="181">
                  <c:v>0.125</c:v>
                </c:pt>
                <c:pt idx="182">
                  <c:v>0.125</c:v>
                </c:pt>
                <c:pt idx="183">
                  <c:v>0.125</c:v>
                </c:pt>
                <c:pt idx="184">
                  <c:v>0.125</c:v>
                </c:pt>
                <c:pt idx="185">
                  <c:v>0.125</c:v>
                </c:pt>
                <c:pt idx="186">
                  <c:v>0.125</c:v>
                </c:pt>
                <c:pt idx="187">
                  <c:v>0.125</c:v>
                </c:pt>
                <c:pt idx="188">
                  <c:v>0.125</c:v>
                </c:pt>
                <c:pt idx="189">
                  <c:v>0.125</c:v>
                </c:pt>
                <c:pt idx="190">
                  <c:v>0.375</c:v>
                </c:pt>
                <c:pt idx="191">
                  <c:v>0.375</c:v>
                </c:pt>
                <c:pt idx="192">
                  <c:v>0.375</c:v>
                </c:pt>
                <c:pt idx="193">
                  <c:v>0.375</c:v>
                </c:pt>
                <c:pt idx="194">
                  <c:v>0.375</c:v>
                </c:pt>
                <c:pt idx="195">
                  <c:v>0.375</c:v>
                </c:pt>
                <c:pt idx="196">
                  <c:v>0.375</c:v>
                </c:pt>
                <c:pt idx="197">
                  <c:v>0.375</c:v>
                </c:pt>
                <c:pt idx="198">
                  <c:v>0.375</c:v>
                </c:pt>
                <c:pt idx="199">
                  <c:v>0.375</c:v>
                </c:pt>
                <c:pt idx="200">
                  <c:v>0.375</c:v>
                </c:pt>
                <c:pt idx="201">
                  <c:v>0.375</c:v>
                </c:pt>
                <c:pt idx="202">
                  <c:v>0.625</c:v>
                </c:pt>
                <c:pt idx="203">
                  <c:v>0.625</c:v>
                </c:pt>
                <c:pt idx="204">
                  <c:v>0.625</c:v>
                </c:pt>
                <c:pt idx="205">
                  <c:v>0.875</c:v>
                </c:pt>
                <c:pt idx="206">
                  <c:v>0.875</c:v>
                </c:pt>
                <c:pt idx="207">
                  <c:v>0.875</c:v>
                </c:pt>
                <c:pt idx="208">
                  <c:v>1.125</c:v>
                </c:pt>
                <c:pt idx="209">
                  <c:v>1.125</c:v>
                </c:pt>
                <c:pt idx="210">
                  <c:v>1.125</c:v>
                </c:pt>
                <c:pt idx="211">
                  <c:v>1.125</c:v>
                </c:pt>
                <c:pt idx="212">
                  <c:v>1.125</c:v>
                </c:pt>
                <c:pt idx="213">
                  <c:v>1.125</c:v>
                </c:pt>
                <c:pt idx="214">
                  <c:v>1.375</c:v>
                </c:pt>
                <c:pt idx="215">
                  <c:v>1.375</c:v>
                </c:pt>
                <c:pt idx="216">
                  <c:v>1.375</c:v>
                </c:pt>
                <c:pt idx="217">
                  <c:v>1.625</c:v>
                </c:pt>
                <c:pt idx="218">
                  <c:v>1.625</c:v>
                </c:pt>
                <c:pt idx="219">
                  <c:v>1.625</c:v>
                </c:pt>
                <c:pt idx="220">
                  <c:v>1.875</c:v>
                </c:pt>
                <c:pt idx="221">
                  <c:v>1.875</c:v>
                </c:pt>
                <c:pt idx="222">
                  <c:v>1.875</c:v>
                </c:pt>
                <c:pt idx="223">
                  <c:v>2.125</c:v>
                </c:pt>
                <c:pt idx="224">
                  <c:v>2.125</c:v>
                </c:pt>
                <c:pt idx="225">
                  <c:v>2.125</c:v>
                </c:pt>
                <c:pt idx="226">
                  <c:v>2.375</c:v>
                </c:pt>
                <c:pt idx="227">
                  <c:v>2.375</c:v>
                </c:pt>
                <c:pt idx="228">
                  <c:v>2.375</c:v>
                </c:pt>
                <c:pt idx="229">
                  <c:v>2.375</c:v>
                </c:pt>
                <c:pt idx="230">
                  <c:v>2.375</c:v>
                </c:pt>
                <c:pt idx="231">
                  <c:v>2.375</c:v>
                </c:pt>
                <c:pt idx="232">
                  <c:v>2.375</c:v>
                </c:pt>
                <c:pt idx="233">
                  <c:v>2.375</c:v>
                </c:pt>
                <c:pt idx="234">
                  <c:v>2.125</c:v>
                </c:pt>
                <c:pt idx="235">
                  <c:v>1.875</c:v>
                </c:pt>
                <c:pt idx="236">
                  <c:v>1.625</c:v>
                </c:pt>
                <c:pt idx="237">
                  <c:v>1.625</c:v>
                </c:pt>
                <c:pt idx="238">
                  <c:v>1.625</c:v>
                </c:pt>
                <c:pt idx="239">
                  <c:v>1.625</c:v>
                </c:pt>
                <c:pt idx="240">
                  <c:v>1.625</c:v>
                </c:pt>
                <c:pt idx="241">
                  <c:v>0.125</c:v>
                </c:pt>
                <c:pt idx="242">
                  <c:v>0.125</c:v>
                </c:pt>
                <c:pt idx="243">
                  <c:v>0.125</c:v>
                </c:pt>
                <c:pt idx="244">
                  <c:v>0.125</c:v>
                </c:pt>
                <c:pt idx="245">
                  <c:v>0.125</c:v>
                </c:pt>
                <c:pt idx="246">
                  <c:v>0.125</c:v>
                </c:pt>
                <c:pt idx="247">
                  <c:v>0.125</c:v>
                </c:pt>
                <c:pt idx="248">
                  <c:v>0.125</c:v>
                </c:pt>
                <c:pt idx="249">
                  <c:v>0.125</c:v>
                </c:pt>
                <c:pt idx="250">
                  <c:v>0.125</c:v>
                </c:pt>
                <c:pt idx="251">
                  <c:v>0.125</c:v>
                </c:pt>
                <c:pt idx="252">
                  <c:v>0.125</c:v>
                </c:pt>
                <c:pt idx="253">
                  <c:v>0.125</c:v>
                </c:pt>
                <c:pt idx="254">
                  <c:v>0.125</c:v>
                </c:pt>
                <c:pt idx="255">
                  <c:v>0.125</c:v>
                </c:pt>
                <c:pt idx="256">
                  <c:v>0.125</c:v>
                </c:pt>
                <c:pt idx="257">
                  <c:v>0.125</c:v>
                </c:pt>
                <c:pt idx="258">
                  <c:v>0.125</c:v>
                </c:pt>
                <c:pt idx="259">
                  <c:v>0.125</c:v>
                </c:pt>
                <c:pt idx="260">
                  <c:v>0.125</c:v>
                </c:pt>
                <c:pt idx="261">
                  <c:v>0.125</c:v>
                </c:pt>
                <c:pt idx="262">
                  <c:v>0.125</c:v>
                </c:pt>
                <c:pt idx="263">
                  <c:v>0.125</c:v>
                </c:pt>
                <c:pt idx="264">
                  <c:v>0.125</c:v>
                </c:pt>
                <c:pt idx="265">
                  <c:v>0.375</c:v>
                </c:pt>
                <c:pt idx="266">
                  <c:v>0.375</c:v>
                </c:pt>
                <c:pt idx="267">
                  <c:v>0.875</c:v>
                </c:pt>
                <c:pt idx="268">
                  <c:v>1.625</c:v>
                </c:pt>
                <c:pt idx="269">
                  <c:v>2.375</c:v>
                </c:pt>
                <c:pt idx="270">
                  <c:v>2.375</c:v>
                </c:pt>
                <c:pt idx="271">
                  <c:v>3.125</c:v>
                </c:pt>
                <c:pt idx="272">
                  <c:v>3.125</c:v>
                </c:pt>
                <c:pt idx="273">
                  <c:v>3.875</c:v>
                </c:pt>
                <c:pt idx="274">
                  <c:v>4.375</c:v>
                </c:pt>
                <c:pt idx="275">
                  <c:v>4.375</c:v>
                </c:pt>
                <c:pt idx="276">
                  <c:v>4.625</c:v>
                </c:pt>
                <c:pt idx="277">
                  <c:v>4.875</c:v>
                </c:pt>
                <c:pt idx="278">
                  <c:v>4.875</c:v>
                </c:pt>
                <c:pt idx="279">
                  <c:v>5.125</c:v>
                </c:pt>
                <c:pt idx="280">
                  <c:v>5.125</c:v>
                </c:pt>
                <c:pt idx="281">
                  <c:v>5.375</c:v>
                </c:pt>
                <c:pt idx="282">
                  <c:v>5.375</c:v>
                </c:pt>
                <c:pt idx="283">
                  <c:v>5.375</c:v>
                </c:pt>
                <c:pt idx="284">
                  <c:v>5.375</c:v>
                </c:pt>
                <c:pt idx="285">
                  <c:v>5.375</c:v>
                </c:pt>
                <c:pt idx="286">
                  <c:v>5.375</c:v>
                </c:pt>
                <c:pt idx="287">
                  <c:v>5.375</c:v>
                </c:pt>
                <c:pt idx="288">
                  <c:v>5.375</c:v>
                </c:pt>
                <c:pt idx="289">
                  <c:v>5.375</c:v>
                </c:pt>
                <c:pt idx="290">
                  <c:v>5.375</c:v>
                </c:pt>
                <c:pt idx="291">
                  <c:v>5.375</c:v>
                </c:pt>
                <c:pt idx="292">
                  <c:v>5.375</c:v>
                </c:pt>
                <c:pt idx="293">
                  <c:v>5.375</c:v>
                </c:pt>
                <c:pt idx="294">
                  <c:v>5.375</c:v>
                </c:pt>
                <c:pt idx="295">
                  <c:v>4.875</c:v>
                </c:pt>
                <c:pt idx="296">
                  <c:v>4.875</c:v>
                </c:pt>
                <c:pt idx="297">
                  <c:v>4.625</c:v>
                </c:pt>
                <c:pt idx="298">
                  <c:v>4.375</c:v>
                </c:pt>
                <c:pt idx="299">
                  <c:v>4.375</c:v>
                </c:pt>
                <c:pt idx="300">
                  <c:v>4.375</c:v>
                </c:pt>
                <c:pt idx="301">
                  <c:v>4.375</c:v>
                </c:pt>
                <c:pt idx="302">
                  <c:v>4.375</c:v>
                </c:pt>
                <c:pt idx="303">
                  <c:v>4.375</c:v>
                </c:pt>
                <c:pt idx="304">
                  <c:v>4.375</c:v>
                </c:pt>
                <c:pt idx="305">
                  <c:v>4.375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B1B-449F-8BF8-1F13CFDDAA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27232"/>
        <c:axId val="1256508928"/>
      </c:lineChart>
      <c:dateAx>
        <c:axId val="142723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6508928"/>
        <c:crosses val="autoZero"/>
        <c:auto val="1"/>
        <c:lblOffset val="100"/>
        <c:baseTimeUnit val="months"/>
        <c:majorUnit val="12"/>
      </c:dateAx>
      <c:valAx>
        <c:axId val="1256508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7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549175009791452E-2"/>
          <c:y val="6.2228763906839533E-2"/>
          <c:w val="0.83837672773965632"/>
          <c:h val="0.7924322841576172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635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Sheet1!$A$2:$A$102</c:f>
              <c:numCache>
                <c:formatCode>mmm\-yy</c:formatCode>
                <c:ptCount val="101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  <c:pt idx="51">
                  <c:v>44287</c:v>
                </c:pt>
                <c:pt idx="52">
                  <c:v>44317</c:v>
                </c:pt>
                <c:pt idx="53">
                  <c:v>44348</c:v>
                </c:pt>
                <c:pt idx="54">
                  <c:v>44378</c:v>
                </c:pt>
                <c:pt idx="55">
                  <c:v>44409</c:v>
                </c:pt>
                <c:pt idx="56">
                  <c:v>44440</c:v>
                </c:pt>
                <c:pt idx="57">
                  <c:v>44470</c:v>
                </c:pt>
                <c:pt idx="58">
                  <c:v>44501</c:v>
                </c:pt>
                <c:pt idx="59">
                  <c:v>44531</c:v>
                </c:pt>
                <c:pt idx="60">
                  <c:v>44562</c:v>
                </c:pt>
                <c:pt idx="61">
                  <c:v>44593</c:v>
                </c:pt>
                <c:pt idx="62">
                  <c:v>44621</c:v>
                </c:pt>
                <c:pt idx="63">
                  <c:v>44652</c:v>
                </c:pt>
                <c:pt idx="64">
                  <c:v>44682</c:v>
                </c:pt>
                <c:pt idx="65">
                  <c:v>44713</c:v>
                </c:pt>
                <c:pt idx="66">
                  <c:v>44743</c:v>
                </c:pt>
                <c:pt idx="67">
                  <c:v>44774</c:v>
                </c:pt>
                <c:pt idx="68">
                  <c:v>44805</c:v>
                </c:pt>
                <c:pt idx="69">
                  <c:v>44835</c:v>
                </c:pt>
                <c:pt idx="70">
                  <c:v>44866</c:v>
                </c:pt>
                <c:pt idx="71">
                  <c:v>44896</c:v>
                </c:pt>
                <c:pt idx="72">
                  <c:v>44927</c:v>
                </c:pt>
                <c:pt idx="73">
                  <c:v>44958</c:v>
                </c:pt>
                <c:pt idx="74">
                  <c:v>44986</c:v>
                </c:pt>
                <c:pt idx="75">
                  <c:v>45017</c:v>
                </c:pt>
                <c:pt idx="76">
                  <c:v>45047</c:v>
                </c:pt>
                <c:pt idx="77">
                  <c:v>45078</c:v>
                </c:pt>
                <c:pt idx="78">
                  <c:v>45108</c:v>
                </c:pt>
                <c:pt idx="79">
                  <c:v>45139</c:v>
                </c:pt>
                <c:pt idx="80">
                  <c:v>45170</c:v>
                </c:pt>
                <c:pt idx="81">
                  <c:v>45200</c:v>
                </c:pt>
                <c:pt idx="82">
                  <c:v>45231</c:v>
                </c:pt>
                <c:pt idx="83">
                  <c:v>45261</c:v>
                </c:pt>
                <c:pt idx="84">
                  <c:v>45292</c:v>
                </c:pt>
                <c:pt idx="85">
                  <c:v>45323</c:v>
                </c:pt>
                <c:pt idx="86">
                  <c:v>45352</c:v>
                </c:pt>
                <c:pt idx="87">
                  <c:v>45383</c:v>
                </c:pt>
                <c:pt idx="88">
                  <c:v>45413</c:v>
                </c:pt>
                <c:pt idx="89">
                  <c:v>45444</c:v>
                </c:pt>
                <c:pt idx="90">
                  <c:v>45474</c:v>
                </c:pt>
                <c:pt idx="91">
                  <c:v>45505</c:v>
                </c:pt>
                <c:pt idx="92">
                  <c:v>45536</c:v>
                </c:pt>
                <c:pt idx="93">
                  <c:v>45566</c:v>
                </c:pt>
                <c:pt idx="94">
                  <c:v>45597</c:v>
                </c:pt>
                <c:pt idx="95">
                  <c:v>45627</c:v>
                </c:pt>
                <c:pt idx="96">
                  <c:v>45658</c:v>
                </c:pt>
                <c:pt idx="97">
                  <c:v>45689</c:v>
                </c:pt>
                <c:pt idx="98">
                  <c:v>45717</c:v>
                </c:pt>
                <c:pt idx="99">
                  <c:v>45748</c:v>
                </c:pt>
                <c:pt idx="100">
                  <c:v>45778</c:v>
                </c:pt>
              </c:numCache>
            </c:numRef>
          </c:cat>
          <c:val>
            <c:numRef>
              <c:f>Sheet1!$B$2:$B$102</c:f>
              <c:numCache>
                <c:formatCode>General</c:formatCode>
                <c:ptCount val="101"/>
                <c:pt idx="0">
                  <c:v>914</c:v>
                </c:pt>
                <c:pt idx="1">
                  <c:v>924</c:v>
                </c:pt>
                <c:pt idx="2">
                  <c:v>940</c:v>
                </c:pt>
                <c:pt idx="3">
                  <c:v>953</c:v>
                </c:pt>
                <c:pt idx="4">
                  <c:v>972</c:v>
                </c:pt>
                <c:pt idx="5">
                  <c:v>1031</c:v>
                </c:pt>
                <c:pt idx="6">
                  <c:v>1011</c:v>
                </c:pt>
                <c:pt idx="7">
                  <c:v>996</c:v>
                </c:pt>
                <c:pt idx="8">
                  <c:v>969</c:v>
                </c:pt>
                <c:pt idx="9">
                  <c:v>957</c:v>
                </c:pt>
                <c:pt idx="10">
                  <c:v>970</c:v>
                </c:pt>
                <c:pt idx="11">
                  <c:v>972</c:v>
                </c:pt>
                <c:pt idx="12">
                  <c:v>954</c:v>
                </c:pt>
                <c:pt idx="13">
                  <c:v>974</c:v>
                </c:pt>
                <c:pt idx="14">
                  <c:v>1035</c:v>
                </c:pt>
                <c:pt idx="15">
                  <c:v>1073</c:v>
                </c:pt>
                <c:pt idx="16">
                  <c:v>1112</c:v>
                </c:pt>
                <c:pt idx="17">
                  <c:v>1153</c:v>
                </c:pt>
                <c:pt idx="18">
                  <c:v>1135</c:v>
                </c:pt>
                <c:pt idx="19">
                  <c:v>1123</c:v>
                </c:pt>
                <c:pt idx="20">
                  <c:v>1085</c:v>
                </c:pt>
                <c:pt idx="21">
                  <c:v>1092</c:v>
                </c:pt>
                <c:pt idx="22">
                  <c:v>1115</c:v>
                </c:pt>
                <c:pt idx="23">
                  <c:v>1100</c:v>
                </c:pt>
                <c:pt idx="24">
                  <c:v>1050</c:v>
                </c:pt>
                <c:pt idx="25">
                  <c:v>1033</c:v>
                </c:pt>
                <c:pt idx="26">
                  <c:v>1061</c:v>
                </c:pt>
                <c:pt idx="27">
                  <c:v>1065</c:v>
                </c:pt>
                <c:pt idx="28">
                  <c:v>1087</c:v>
                </c:pt>
                <c:pt idx="29">
                  <c:v>1081</c:v>
                </c:pt>
                <c:pt idx="30">
                  <c:v>1060</c:v>
                </c:pt>
                <c:pt idx="31">
                  <c:v>1033</c:v>
                </c:pt>
                <c:pt idx="32">
                  <c:v>1004</c:v>
                </c:pt>
                <c:pt idx="33">
                  <c:v>1013</c:v>
                </c:pt>
                <c:pt idx="34">
                  <c:v>1016</c:v>
                </c:pt>
                <c:pt idx="35">
                  <c:v>1030</c:v>
                </c:pt>
                <c:pt idx="36">
                  <c:v>986</c:v>
                </c:pt>
                <c:pt idx="37">
                  <c:v>984</c:v>
                </c:pt>
                <c:pt idx="38">
                  <c:v>1016</c:v>
                </c:pt>
                <c:pt idx="39">
                  <c:v>1020</c:v>
                </c:pt>
                <c:pt idx="40">
                  <c:v>1003</c:v>
                </c:pt>
                <c:pt idx="41">
                  <c:v>1033</c:v>
                </c:pt>
                <c:pt idx="42">
                  <c:v>1055</c:v>
                </c:pt>
                <c:pt idx="43">
                  <c:v>1062</c:v>
                </c:pt>
                <c:pt idx="44">
                  <c:v>1059</c:v>
                </c:pt>
                <c:pt idx="45">
                  <c:v>1056</c:v>
                </c:pt>
                <c:pt idx="46">
                  <c:v>1040</c:v>
                </c:pt>
                <c:pt idx="47">
                  <c:v>1022</c:v>
                </c:pt>
                <c:pt idx="48">
                  <c:v>1024</c:v>
                </c:pt>
                <c:pt idx="49">
                  <c:v>1058</c:v>
                </c:pt>
                <c:pt idx="50">
                  <c:v>1153</c:v>
                </c:pt>
                <c:pt idx="51">
                  <c:v>1202</c:v>
                </c:pt>
                <c:pt idx="52">
                  <c:v>1220</c:v>
                </c:pt>
                <c:pt idx="53">
                  <c:v>1265</c:v>
                </c:pt>
                <c:pt idx="54">
                  <c:v>1240</c:v>
                </c:pt>
                <c:pt idx="55">
                  <c:v>1224</c:v>
                </c:pt>
                <c:pt idx="56">
                  <c:v>1212</c:v>
                </c:pt>
                <c:pt idx="57">
                  <c:v>1242</c:v>
                </c:pt>
                <c:pt idx="58">
                  <c:v>1250</c:v>
                </c:pt>
                <c:pt idx="59">
                  <c:v>1256</c:v>
                </c:pt>
                <c:pt idx="60">
                  <c:v>1297</c:v>
                </c:pt>
                <c:pt idx="61">
                  <c:v>1384</c:v>
                </c:pt>
                <c:pt idx="62">
                  <c:v>1515</c:v>
                </c:pt>
                <c:pt idx="63">
                  <c:v>1735</c:v>
                </c:pt>
                <c:pt idx="64">
                  <c:v>1847</c:v>
                </c:pt>
                <c:pt idx="65">
                  <c:v>1933</c:v>
                </c:pt>
                <c:pt idx="66">
                  <c:v>1839</c:v>
                </c:pt>
                <c:pt idx="67">
                  <c:v>1770</c:v>
                </c:pt>
                <c:pt idx="68">
                  <c:v>1905</c:v>
                </c:pt>
                <c:pt idx="69">
                  <c:v>2043</c:v>
                </c:pt>
                <c:pt idx="70">
                  <c:v>1993</c:v>
                </c:pt>
                <c:pt idx="71">
                  <c:v>1869</c:v>
                </c:pt>
                <c:pt idx="72">
                  <c:v>1819</c:v>
                </c:pt>
                <c:pt idx="73">
                  <c:v>1830</c:v>
                </c:pt>
                <c:pt idx="74">
                  <c:v>1943</c:v>
                </c:pt>
                <c:pt idx="75">
                  <c:v>1957</c:v>
                </c:pt>
                <c:pt idx="76">
                  <c:v>2032</c:v>
                </c:pt>
                <c:pt idx="77">
                  <c:v>2166</c:v>
                </c:pt>
                <c:pt idx="78">
                  <c:v>2171</c:v>
                </c:pt>
                <c:pt idx="79">
                  <c:v>2216</c:v>
                </c:pt>
                <c:pt idx="80">
                  <c:v>2175</c:v>
                </c:pt>
                <c:pt idx="81">
                  <c:v>2259</c:v>
                </c:pt>
                <c:pt idx="82">
                  <c:v>2198</c:v>
                </c:pt>
                <c:pt idx="83">
                  <c:v>2033</c:v>
                </c:pt>
                <c:pt idx="84">
                  <c:v>1981</c:v>
                </c:pt>
                <c:pt idx="85">
                  <c:v>2036</c:v>
                </c:pt>
                <c:pt idx="86">
                  <c:v>2090</c:v>
                </c:pt>
                <c:pt idx="87">
                  <c:v>2204</c:v>
                </c:pt>
                <c:pt idx="88">
                  <c:v>2280</c:v>
                </c:pt>
                <c:pt idx="89">
                  <c:v>2304</c:v>
                </c:pt>
                <c:pt idx="90">
                  <c:v>2258</c:v>
                </c:pt>
                <c:pt idx="91">
                  <c:v>2140</c:v>
                </c:pt>
                <c:pt idx="92">
                  <c:v>2029</c:v>
                </c:pt>
                <c:pt idx="93">
                  <c:v>2084</c:v>
                </c:pt>
                <c:pt idx="94">
                  <c:v>2154</c:v>
                </c:pt>
                <c:pt idx="95">
                  <c:v>2130</c:v>
                </c:pt>
                <c:pt idx="96">
                  <c:v>2127</c:v>
                </c:pt>
                <c:pt idx="97">
                  <c:v>2117</c:v>
                </c:pt>
                <c:pt idx="98">
                  <c:v>2113</c:v>
                </c:pt>
                <c:pt idx="99">
                  <c:v>2182</c:v>
                </c:pt>
                <c:pt idx="100">
                  <c:v>2254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1C7-4640-AFF1-4B4F35E50D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1160264"/>
        <c:axId val="561164200"/>
      </c:lineChart>
      <c:dateAx>
        <c:axId val="56116026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Offset val="100"/>
        <c:baseTimeUnit val="months"/>
        <c:majorUnit val="12"/>
        <c:majorTimeUnit val="months"/>
      </c:dateAx>
      <c:valAx>
        <c:axId val="56116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549175009791452E-2"/>
          <c:y val="6.222885432563359E-2"/>
          <c:w val="0.88814872610767281"/>
          <c:h val="0.7924322271855508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635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Sheet1!$A$2:$A$80</c:f>
              <c:numCache>
                <c:formatCode>mmm\-yy</c:formatCode>
                <c:ptCount val="79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  <c:pt idx="20">
                  <c:v>44075</c:v>
                </c:pt>
                <c:pt idx="21">
                  <c:v>44105</c:v>
                </c:pt>
                <c:pt idx="22">
                  <c:v>44136</c:v>
                </c:pt>
                <c:pt idx="23">
                  <c:v>44166</c:v>
                </c:pt>
                <c:pt idx="24">
                  <c:v>44197</c:v>
                </c:pt>
                <c:pt idx="25">
                  <c:v>44228</c:v>
                </c:pt>
                <c:pt idx="26">
                  <c:v>44256</c:v>
                </c:pt>
                <c:pt idx="27">
                  <c:v>44287</c:v>
                </c:pt>
                <c:pt idx="28">
                  <c:v>44317</c:v>
                </c:pt>
                <c:pt idx="29">
                  <c:v>44348</c:v>
                </c:pt>
                <c:pt idx="30">
                  <c:v>44378</c:v>
                </c:pt>
                <c:pt idx="31">
                  <c:v>44409</c:v>
                </c:pt>
                <c:pt idx="32">
                  <c:v>44440</c:v>
                </c:pt>
                <c:pt idx="33">
                  <c:v>44470</c:v>
                </c:pt>
                <c:pt idx="34">
                  <c:v>44501</c:v>
                </c:pt>
                <c:pt idx="35">
                  <c:v>44531</c:v>
                </c:pt>
                <c:pt idx="36">
                  <c:v>44562</c:v>
                </c:pt>
                <c:pt idx="37">
                  <c:v>44593</c:v>
                </c:pt>
                <c:pt idx="38">
                  <c:v>44621</c:v>
                </c:pt>
                <c:pt idx="39">
                  <c:v>44652</c:v>
                </c:pt>
                <c:pt idx="40">
                  <c:v>44682</c:v>
                </c:pt>
                <c:pt idx="41">
                  <c:v>44713</c:v>
                </c:pt>
                <c:pt idx="42">
                  <c:v>44743</c:v>
                </c:pt>
                <c:pt idx="43">
                  <c:v>44774</c:v>
                </c:pt>
                <c:pt idx="44">
                  <c:v>44805</c:v>
                </c:pt>
                <c:pt idx="45">
                  <c:v>44835</c:v>
                </c:pt>
                <c:pt idx="46">
                  <c:v>44866</c:v>
                </c:pt>
                <c:pt idx="47">
                  <c:v>44896</c:v>
                </c:pt>
                <c:pt idx="48">
                  <c:v>44927</c:v>
                </c:pt>
                <c:pt idx="49">
                  <c:v>44958</c:v>
                </c:pt>
                <c:pt idx="50">
                  <c:v>44986</c:v>
                </c:pt>
                <c:pt idx="51">
                  <c:v>45017</c:v>
                </c:pt>
                <c:pt idx="52">
                  <c:v>45047</c:v>
                </c:pt>
                <c:pt idx="53">
                  <c:v>45078</c:v>
                </c:pt>
                <c:pt idx="54">
                  <c:v>45108</c:v>
                </c:pt>
                <c:pt idx="55">
                  <c:v>45139</c:v>
                </c:pt>
                <c:pt idx="56">
                  <c:v>45170</c:v>
                </c:pt>
                <c:pt idx="57">
                  <c:v>45200</c:v>
                </c:pt>
                <c:pt idx="58">
                  <c:v>45231</c:v>
                </c:pt>
                <c:pt idx="59">
                  <c:v>45261</c:v>
                </c:pt>
                <c:pt idx="60">
                  <c:v>45292</c:v>
                </c:pt>
                <c:pt idx="61">
                  <c:v>45323</c:v>
                </c:pt>
                <c:pt idx="62">
                  <c:v>45352</c:v>
                </c:pt>
                <c:pt idx="63">
                  <c:v>45383</c:v>
                </c:pt>
                <c:pt idx="64">
                  <c:v>45413</c:v>
                </c:pt>
                <c:pt idx="65">
                  <c:v>45444</c:v>
                </c:pt>
                <c:pt idx="66">
                  <c:v>45474</c:v>
                </c:pt>
                <c:pt idx="67">
                  <c:v>45505</c:v>
                </c:pt>
                <c:pt idx="68">
                  <c:v>45536</c:v>
                </c:pt>
                <c:pt idx="69">
                  <c:v>45566</c:v>
                </c:pt>
                <c:pt idx="70">
                  <c:v>45597</c:v>
                </c:pt>
                <c:pt idx="71">
                  <c:v>45627</c:v>
                </c:pt>
                <c:pt idx="72">
                  <c:v>45658</c:v>
                </c:pt>
                <c:pt idx="73">
                  <c:v>45689</c:v>
                </c:pt>
                <c:pt idx="74">
                  <c:v>45717</c:v>
                </c:pt>
                <c:pt idx="75">
                  <c:v>45748</c:v>
                </c:pt>
                <c:pt idx="76">
                  <c:v>45778</c:v>
                </c:pt>
                <c:pt idx="77">
                  <c:v>45809</c:v>
                </c:pt>
                <c:pt idx="78">
                  <c:v>45839</c:v>
                </c:pt>
              </c:numCache>
            </c:numRef>
          </c:cat>
          <c:val>
            <c:numRef>
              <c:f>Sheet1!$B$2:$B$80</c:f>
              <c:numCache>
                <c:formatCode>General</c:formatCode>
                <c:ptCount val="79"/>
                <c:pt idx="0">
                  <c:v>1.488</c:v>
                </c:pt>
                <c:pt idx="1">
                  <c:v>1.5189999999999999</c:v>
                </c:pt>
                <c:pt idx="2">
                  <c:v>1.883</c:v>
                </c:pt>
                <c:pt idx="3">
                  <c:v>2.0009999999999999</c:v>
                </c:pt>
                <c:pt idx="4">
                  <c:v>1.796</c:v>
                </c:pt>
                <c:pt idx="5">
                  <c:v>1.671</c:v>
                </c:pt>
                <c:pt idx="6">
                  <c:v>1.8260000000000001</c:v>
                </c:pt>
                <c:pt idx="7">
                  <c:v>1.738</c:v>
                </c:pt>
                <c:pt idx="8">
                  <c:v>1.6839999999999999</c:v>
                </c:pt>
                <c:pt idx="9">
                  <c:v>1.734</c:v>
                </c:pt>
                <c:pt idx="10">
                  <c:v>2.0920000000000001</c:v>
                </c:pt>
                <c:pt idx="11">
                  <c:v>2.3199999999999998</c:v>
                </c:pt>
                <c:pt idx="12">
                  <c:v>2.6</c:v>
                </c:pt>
                <c:pt idx="13">
                  <c:v>2.3410000000000002</c:v>
                </c:pt>
                <c:pt idx="14">
                  <c:v>1.494</c:v>
                </c:pt>
                <c:pt idx="15">
                  <c:v>0.313</c:v>
                </c:pt>
                <c:pt idx="16">
                  <c:v>0.19800000000000001</c:v>
                </c:pt>
                <c:pt idx="17">
                  <c:v>0.71699999999999997</c:v>
                </c:pt>
                <c:pt idx="18">
                  <c:v>0.997</c:v>
                </c:pt>
                <c:pt idx="19">
                  <c:v>1.2809999999999999</c:v>
                </c:pt>
                <c:pt idx="20">
                  <c:v>1.391</c:v>
                </c:pt>
                <c:pt idx="21">
                  <c:v>1.23</c:v>
                </c:pt>
                <c:pt idx="22">
                  <c:v>1.1759999999999999</c:v>
                </c:pt>
                <c:pt idx="23">
                  <c:v>1.32</c:v>
                </c:pt>
                <c:pt idx="24">
                  <c:v>1.355</c:v>
                </c:pt>
                <c:pt idx="25">
                  <c:v>1.6679999999999999</c:v>
                </c:pt>
                <c:pt idx="26">
                  <c:v>2.6240000000000001</c:v>
                </c:pt>
                <c:pt idx="27">
                  <c:v>4.1369999999999996</c:v>
                </c:pt>
                <c:pt idx="28">
                  <c:v>4.9260000000000002</c:v>
                </c:pt>
                <c:pt idx="29">
                  <c:v>5.3170000000000002</c:v>
                </c:pt>
                <c:pt idx="30">
                  <c:v>5.2690000000000001</c:v>
                </c:pt>
                <c:pt idx="31">
                  <c:v>5.181</c:v>
                </c:pt>
                <c:pt idx="32">
                  <c:v>5.3639999999999999</c:v>
                </c:pt>
                <c:pt idx="33">
                  <c:v>6.2270000000000003</c:v>
                </c:pt>
                <c:pt idx="34">
                  <c:v>6.8659999999999997</c:v>
                </c:pt>
                <c:pt idx="35">
                  <c:v>7.1589999999999998</c:v>
                </c:pt>
                <c:pt idx="36">
                  <c:v>7.5780000000000003</c:v>
                </c:pt>
                <c:pt idx="37">
                  <c:v>7.9489999999999998</c:v>
                </c:pt>
                <c:pt idx="38">
                  <c:v>8.5410000000000004</c:v>
                </c:pt>
                <c:pt idx="39">
                  <c:v>8.2349999999999994</c:v>
                </c:pt>
                <c:pt idx="40">
                  <c:v>8.5299999999999994</c:v>
                </c:pt>
                <c:pt idx="41">
                  <c:v>8.9990000000000006</c:v>
                </c:pt>
                <c:pt idx="42">
                  <c:v>8.4480000000000004</c:v>
                </c:pt>
                <c:pt idx="43">
                  <c:v>8.2159999999999993</c:v>
                </c:pt>
                <c:pt idx="44">
                  <c:v>8.2059999999999995</c:v>
                </c:pt>
                <c:pt idx="45">
                  <c:v>7.7569999999999997</c:v>
                </c:pt>
                <c:pt idx="46">
                  <c:v>7.1310000000000002</c:v>
                </c:pt>
                <c:pt idx="47">
                  <c:v>6.4109999999999996</c:v>
                </c:pt>
                <c:pt idx="48">
                  <c:v>6.34</c:v>
                </c:pt>
                <c:pt idx="49">
                  <c:v>5.9580000000000002</c:v>
                </c:pt>
                <c:pt idx="50">
                  <c:v>4.931</c:v>
                </c:pt>
                <c:pt idx="51">
                  <c:v>4.9470000000000001</c:v>
                </c:pt>
                <c:pt idx="52">
                  <c:v>4.125</c:v>
                </c:pt>
                <c:pt idx="53">
                  <c:v>3.0590000000000002</c:v>
                </c:pt>
                <c:pt idx="54">
                  <c:v>3.28</c:v>
                </c:pt>
                <c:pt idx="55">
                  <c:v>3.7189999999999999</c:v>
                </c:pt>
                <c:pt idx="56">
                  <c:v>3.6949999999999998</c:v>
                </c:pt>
                <c:pt idx="57">
                  <c:v>3.2469999999999999</c:v>
                </c:pt>
                <c:pt idx="58">
                  <c:v>3.14</c:v>
                </c:pt>
                <c:pt idx="59">
                  <c:v>3.3220000000000001</c:v>
                </c:pt>
                <c:pt idx="60">
                  <c:v>3.1080000000000001</c:v>
                </c:pt>
                <c:pt idx="61">
                  <c:v>3.1659999999999999</c:v>
                </c:pt>
                <c:pt idx="62">
                  <c:v>3.4689999999999999</c:v>
                </c:pt>
                <c:pt idx="63">
                  <c:v>3.3540000000000001</c:v>
                </c:pt>
                <c:pt idx="64">
                  <c:v>3.2389999999999999</c:v>
                </c:pt>
                <c:pt idx="65">
                  <c:v>2.97</c:v>
                </c:pt>
                <c:pt idx="66">
                  <c:v>2.9380000000000002</c:v>
                </c:pt>
                <c:pt idx="67">
                  <c:v>2.6110000000000002</c:v>
                </c:pt>
                <c:pt idx="68">
                  <c:v>2.4329999999999998</c:v>
                </c:pt>
                <c:pt idx="69">
                  <c:v>2.5710000000000002</c:v>
                </c:pt>
                <c:pt idx="70">
                  <c:v>2.714</c:v>
                </c:pt>
                <c:pt idx="71">
                  <c:v>2.8719999999999999</c:v>
                </c:pt>
                <c:pt idx="72">
                  <c:v>2.9990000000000001</c:v>
                </c:pt>
                <c:pt idx="73">
                  <c:v>2.8140000000000001</c:v>
                </c:pt>
                <c:pt idx="74">
                  <c:v>2.4060000000000001</c:v>
                </c:pt>
                <c:pt idx="75">
                  <c:v>2.3340000000000001</c:v>
                </c:pt>
                <c:pt idx="76">
                  <c:v>2.3759999999999999</c:v>
                </c:pt>
                <c:pt idx="77">
                  <c:v>2.673</c:v>
                </c:pt>
                <c:pt idx="78">
                  <c:v>2.7320000000000002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1C7-4640-AFF1-4B4F35E50D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1160264"/>
        <c:axId val="561164200"/>
      </c:lineChart>
      <c:dateAx>
        <c:axId val="56116026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Offset val="100"/>
        <c:baseTimeUnit val="months"/>
        <c:majorUnit val="12"/>
        <c:majorTimeUnit val="months"/>
      </c:dateAx>
      <c:valAx>
        <c:axId val="56116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549175009791452E-2"/>
          <c:y val="6.222885432563359E-2"/>
          <c:w val="0.88814872610767281"/>
          <c:h val="0.7924322271855508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635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Sheet1!$A$2:$A$80</c:f>
              <c:numCache>
                <c:formatCode>mmm\-yy</c:formatCode>
                <c:ptCount val="79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  <c:pt idx="20">
                  <c:v>44075</c:v>
                </c:pt>
                <c:pt idx="21">
                  <c:v>44105</c:v>
                </c:pt>
                <c:pt idx="22">
                  <c:v>44136</c:v>
                </c:pt>
                <c:pt idx="23">
                  <c:v>44166</c:v>
                </c:pt>
                <c:pt idx="24">
                  <c:v>44197</c:v>
                </c:pt>
                <c:pt idx="25">
                  <c:v>44228</c:v>
                </c:pt>
                <c:pt idx="26">
                  <c:v>44256</c:v>
                </c:pt>
                <c:pt idx="27">
                  <c:v>44287</c:v>
                </c:pt>
                <c:pt idx="28">
                  <c:v>44317</c:v>
                </c:pt>
                <c:pt idx="29">
                  <c:v>44348</c:v>
                </c:pt>
                <c:pt idx="30">
                  <c:v>44378</c:v>
                </c:pt>
                <c:pt idx="31">
                  <c:v>44409</c:v>
                </c:pt>
                <c:pt idx="32">
                  <c:v>44440</c:v>
                </c:pt>
                <c:pt idx="33">
                  <c:v>44470</c:v>
                </c:pt>
                <c:pt idx="34">
                  <c:v>44501</c:v>
                </c:pt>
                <c:pt idx="35">
                  <c:v>44531</c:v>
                </c:pt>
                <c:pt idx="36">
                  <c:v>44562</c:v>
                </c:pt>
                <c:pt idx="37">
                  <c:v>44593</c:v>
                </c:pt>
                <c:pt idx="38">
                  <c:v>44621</c:v>
                </c:pt>
                <c:pt idx="39">
                  <c:v>44652</c:v>
                </c:pt>
                <c:pt idx="40">
                  <c:v>44682</c:v>
                </c:pt>
                <c:pt idx="41">
                  <c:v>44713</c:v>
                </c:pt>
                <c:pt idx="42">
                  <c:v>44743</c:v>
                </c:pt>
                <c:pt idx="43">
                  <c:v>44774</c:v>
                </c:pt>
                <c:pt idx="44">
                  <c:v>44805</c:v>
                </c:pt>
                <c:pt idx="45">
                  <c:v>44835</c:v>
                </c:pt>
                <c:pt idx="46">
                  <c:v>44866</c:v>
                </c:pt>
                <c:pt idx="47">
                  <c:v>44896</c:v>
                </c:pt>
                <c:pt idx="48">
                  <c:v>44927</c:v>
                </c:pt>
                <c:pt idx="49">
                  <c:v>44958</c:v>
                </c:pt>
                <c:pt idx="50">
                  <c:v>44986</c:v>
                </c:pt>
                <c:pt idx="51">
                  <c:v>45017</c:v>
                </c:pt>
                <c:pt idx="52">
                  <c:v>45047</c:v>
                </c:pt>
                <c:pt idx="53">
                  <c:v>45078</c:v>
                </c:pt>
                <c:pt idx="54">
                  <c:v>45108</c:v>
                </c:pt>
                <c:pt idx="55">
                  <c:v>45139</c:v>
                </c:pt>
                <c:pt idx="56">
                  <c:v>45170</c:v>
                </c:pt>
                <c:pt idx="57">
                  <c:v>45200</c:v>
                </c:pt>
                <c:pt idx="58">
                  <c:v>45231</c:v>
                </c:pt>
                <c:pt idx="59">
                  <c:v>45261</c:v>
                </c:pt>
                <c:pt idx="60">
                  <c:v>45292</c:v>
                </c:pt>
                <c:pt idx="61">
                  <c:v>45323</c:v>
                </c:pt>
                <c:pt idx="62">
                  <c:v>45352</c:v>
                </c:pt>
                <c:pt idx="63">
                  <c:v>45383</c:v>
                </c:pt>
                <c:pt idx="64">
                  <c:v>45413</c:v>
                </c:pt>
                <c:pt idx="65">
                  <c:v>45444</c:v>
                </c:pt>
                <c:pt idx="66">
                  <c:v>45474</c:v>
                </c:pt>
                <c:pt idx="67">
                  <c:v>45505</c:v>
                </c:pt>
                <c:pt idx="68">
                  <c:v>45536</c:v>
                </c:pt>
                <c:pt idx="69">
                  <c:v>45566</c:v>
                </c:pt>
                <c:pt idx="70">
                  <c:v>45597</c:v>
                </c:pt>
                <c:pt idx="71">
                  <c:v>45627</c:v>
                </c:pt>
                <c:pt idx="72">
                  <c:v>45658</c:v>
                </c:pt>
                <c:pt idx="73">
                  <c:v>45689</c:v>
                </c:pt>
                <c:pt idx="74">
                  <c:v>45717</c:v>
                </c:pt>
                <c:pt idx="75">
                  <c:v>45748</c:v>
                </c:pt>
                <c:pt idx="76">
                  <c:v>45778</c:v>
                </c:pt>
                <c:pt idx="77">
                  <c:v>45809</c:v>
                </c:pt>
                <c:pt idx="78">
                  <c:v>45839</c:v>
                </c:pt>
              </c:numCache>
            </c:numRef>
          </c:cat>
          <c:val>
            <c:numRef>
              <c:f>Sheet1!$B$2:$B$80</c:f>
              <c:numCache>
                <c:formatCode>General</c:formatCode>
                <c:ptCount val="79"/>
                <c:pt idx="0">
                  <c:v>3.2250000000000001</c:v>
                </c:pt>
                <c:pt idx="1">
                  <c:v>3.3679999999999999</c:v>
                </c:pt>
                <c:pt idx="2">
                  <c:v>3.375</c:v>
                </c:pt>
                <c:pt idx="3">
                  <c:v>3.45</c:v>
                </c:pt>
                <c:pt idx="4">
                  <c:v>3.3479999999999999</c:v>
                </c:pt>
                <c:pt idx="5">
                  <c:v>3.5049999999999999</c:v>
                </c:pt>
                <c:pt idx="6">
                  <c:v>3.484</c:v>
                </c:pt>
                <c:pt idx="7">
                  <c:v>3.3570000000000002</c:v>
                </c:pt>
                <c:pt idx="8">
                  <c:v>3.5089999999999999</c:v>
                </c:pt>
                <c:pt idx="9">
                  <c:v>3.3439999999999999</c:v>
                </c:pt>
                <c:pt idx="10">
                  <c:v>3.3180000000000001</c:v>
                </c:pt>
                <c:pt idx="11">
                  <c:v>3.2450000000000001</c:v>
                </c:pt>
                <c:pt idx="12">
                  <c:v>3.3119999999999998</c:v>
                </c:pt>
                <c:pt idx="13">
                  <c:v>3.3050000000000002</c:v>
                </c:pt>
                <c:pt idx="14">
                  <c:v>3.008</c:v>
                </c:pt>
                <c:pt idx="15">
                  <c:v>2.6110000000000002</c:v>
                </c:pt>
                <c:pt idx="16">
                  <c:v>2.5459999999999998</c:v>
                </c:pt>
                <c:pt idx="17">
                  <c:v>2.3610000000000002</c:v>
                </c:pt>
                <c:pt idx="18">
                  <c:v>2.3330000000000002</c:v>
                </c:pt>
                <c:pt idx="19">
                  <c:v>2.2890000000000001</c:v>
                </c:pt>
                <c:pt idx="20">
                  <c:v>2.0419999999999998</c:v>
                </c:pt>
                <c:pt idx="21">
                  <c:v>2.0299999999999998</c:v>
                </c:pt>
                <c:pt idx="22">
                  <c:v>1.92</c:v>
                </c:pt>
                <c:pt idx="23">
                  <c:v>1.845</c:v>
                </c:pt>
                <c:pt idx="24">
                  <c:v>1.619</c:v>
                </c:pt>
                <c:pt idx="25">
                  <c:v>1.4650000000000001</c:v>
                </c:pt>
                <c:pt idx="26">
                  <c:v>1.696</c:v>
                </c:pt>
                <c:pt idx="27">
                  <c:v>2.105</c:v>
                </c:pt>
                <c:pt idx="28">
                  <c:v>2.21</c:v>
                </c:pt>
                <c:pt idx="29">
                  <c:v>2.581</c:v>
                </c:pt>
                <c:pt idx="30">
                  <c:v>2.827</c:v>
                </c:pt>
                <c:pt idx="31">
                  <c:v>2.84</c:v>
                </c:pt>
                <c:pt idx="32">
                  <c:v>3.1589999999999998</c:v>
                </c:pt>
                <c:pt idx="33">
                  <c:v>3.4830000000000001</c:v>
                </c:pt>
                <c:pt idx="34">
                  <c:v>3.8359999999999999</c:v>
                </c:pt>
                <c:pt idx="35">
                  <c:v>4.1310000000000002</c:v>
                </c:pt>
                <c:pt idx="36">
                  <c:v>4.3630000000000004</c:v>
                </c:pt>
                <c:pt idx="37">
                  <c:v>4.742</c:v>
                </c:pt>
                <c:pt idx="38">
                  <c:v>4.9969999999999999</c:v>
                </c:pt>
                <c:pt idx="39">
                  <c:v>5.141</c:v>
                </c:pt>
                <c:pt idx="40">
                  <c:v>5.452</c:v>
                </c:pt>
                <c:pt idx="41">
                  <c:v>5.609</c:v>
                </c:pt>
                <c:pt idx="42">
                  <c:v>5.6950000000000003</c:v>
                </c:pt>
                <c:pt idx="43">
                  <c:v>6.2389999999999999</c:v>
                </c:pt>
                <c:pt idx="44">
                  <c:v>6.5940000000000003</c:v>
                </c:pt>
                <c:pt idx="45">
                  <c:v>6.9160000000000004</c:v>
                </c:pt>
                <c:pt idx="46">
                  <c:v>7.117</c:v>
                </c:pt>
                <c:pt idx="47">
                  <c:v>7.51</c:v>
                </c:pt>
                <c:pt idx="48">
                  <c:v>7.875</c:v>
                </c:pt>
                <c:pt idx="49">
                  <c:v>8.0969999999999995</c:v>
                </c:pt>
                <c:pt idx="50">
                  <c:v>8.18</c:v>
                </c:pt>
                <c:pt idx="51">
                  <c:v>8.1080000000000005</c:v>
                </c:pt>
                <c:pt idx="52">
                  <c:v>8.0429999999999993</c:v>
                </c:pt>
                <c:pt idx="53">
                  <c:v>7.827</c:v>
                </c:pt>
                <c:pt idx="54">
                  <c:v>7.6890000000000001</c:v>
                </c:pt>
                <c:pt idx="55">
                  <c:v>7.2649999999999997</c:v>
                </c:pt>
                <c:pt idx="56">
                  <c:v>7.1529999999999996</c:v>
                </c:pt>
                <c:pt idx="57">
                  <c:v>6.7229999999999999</c:v>
                </c:pt>
                <c:pt idx="58">
                  <c:v>6.5069999999999997</c:v>
                </c:pt>
                <c:pt idx="59">
                  <c:v>6.1509999999999998</c:v>
                </c:pt>
                <c:pt idx="60">
                  <c:v>6.0369999999999999</c:v>
                </c:pt>
                <c:pt idx="61">
                  <c:v>5.7439999999999998</c:v>
                </c:pt>
                <c:pt idx="62">
                  <c:v>5.6550000000000002</c:v>
                </c:pt>
                <c:pt idx="63">
                  <c:v>5.55</c:v>
                </c:pt>
                <c:pt idx="64">
                  <c:v>5.4119999999999999</c:v>
                </c:pt>
                <c:pt idx="65">
                  <c:v>5.16</c:v>
                </c:pt>
                <c:pt idx="66">
                  <c:v>5.0540000000000003</c:v>
                </c:pt>
                <c:pt idx="67">
                  <c:v>5.2279999999999998</c:v>
                </c:pt>
                <c:pt idx="68">
                  <c:v>4.8520000000000003</c:v>
                </c:pt>
                <c:pt idx="69">
                  <c:v>4.8780000000000001</c:v>
                </c:pt>
                <c:pt idx="70">
                  <c:v>4.7329999999999997</c:v>
                </c:pt>
                <c:pt idx="71">
                  <c:v>4.5730000000000004</c:v>
                </c:pt>
                <c:pt idx="72">
                  <c:v>4.3979999999999997</c:v>
                </c:pt>
                <c:pt idx="73">
                  <c:v>4.2430000000000003</c:v>
                </c:pt>
                <c:pt idx="74">
                  <c:v>3.996</c:v>
                </c:pt>
                <c:pt idx="75">
                  <c:v>3.996</c:v>
                </c:pt>
                <c:pt idx="76">
                  <c:v>3.8730000000000002</c:v>
                </c:pt>
                <c:pt idx="77">
                  <c:v>3.8220000000000001</c:v>
                </c:pt>
                <c:pt idx="78">
                  <c:v>3.6869999999999998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1C7-4640-AFF1-4B4F35E50D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1160264"/>
        <c:axId val="561164200"/>
      </c:lineChart>
      <c:dateAx>
        <c:axId val="56116026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Offset val="100"/>
        <c:baseTimeUnit val="months"/>
        <c:majorUnit val="12"/>
        <c:majorTimeUnit val="months"/>
      </c:dateAx>
      <c:valAx>
        <c:axId val="56116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0.02</c:v>
                </c:pt>
                <c:pt idx="1">
                  <c:v>0.11</c:v>
                </c:pt>
                <c:pt idx="2">
                  <c:v>0.42</c:v>
                </c:pt>
                <c:pt idx="3">
                  <c:v>0.35</c:v>
                </c:pt>
                <c:pt idx="4">
                  <c:v>7.0000000000000007E-2</c:v>
                </c:pt>
                <c:pt idx="5">
                  <c:v>0.02</c:v>
                </c:pt>
                <c:pt idx="6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BF-4BA4-AA5F-C202DEB953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axId val="561160264"/>
        <c:axId val="561164200"/>
      </c:barChart>
      <c:catAx>
        <c:axId val="56116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300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Algn val="ctr"/>
        <c:lblOffset val="1"/>
        <c:noMultiLvlLbl val="0"/>
      </c:catAx>
      <c:valAx>
        <c:axId val="56116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101600">
              <a:noFill/>
            </a:ln>
            <a:effectLst/>
          </c:spPr>
          <c:invertIfNegative val="0"/>
          <c:cat>
            <c:numRef>
              <c:f>Sheet1!$A$2:$A$69</c:f>
              <c:numCache>
                <c:formatCode>mmm\-yy</c:formatCode>
                <c:ptCount val="68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  <c:pt idx="43">
                  <c:v>45139</c:v>
                </c:pt>
                <c:pt idx="44">
                  <c:v>45170</c:v>
                </c:pt>
                <c:pt idx="45">
                  <c:v>45200</c:v>
                </c:pt>
                <c:pt idx="46">
                  <c:v>45231</c:v>
                </c:pt>
                <c:pt idx="47">
                  <c:v>45261</c:v>
                </c:pt>
                <c:pt idx="48">
                  <c:v>45292</c:v>
                </c:pt>
                <c:pt idx="49">
                  <c:v>45323</c:v>
                </c:pt>
                <c:pt idx="50">
                  <c:v>45352</c:v>
                </c:pt>
                <c:pt idx="51">
                  <c:v>45383</c:v>
                </c:pt>
                <c:pt idx="52">
                  <c:v>45413</c:v>
                </c:pt>
                <c:pt idx="53">
                  <c:v>45444</c:v>
                </c:pt>
                <c:pt idx="54">
                  <c:v>45474</c:v>
                </c:pt>
                <c:pt idx="55">
                  <c:v>45505</c:v>
                </c:pt>
                <c:pt idx="56">
                  <c:v>45536</c:v>
                </c:pt>
                <c:pt idx="57">
                  <c:v>45566</c:v>
                </c:pt>
                <c:pt idx="58">
                  <c:v>45597</c:v>
                </c:pt>
                <c:pt idx="59">
                  <c:v>45627</c:v>
                </c:pt>
                <c:pt idx="60">
                  <c:v>45658</c:v>
                </c:pt>
                <c:pt idx="61">
                  <c:v>45689</c:v>
                </c:pt>
                <c:pt idx="62">
                  <c:v>45717</c:v>
                </c:pt>
                <c:pt idx="63">
                  <c:v>45748</c:v>
                </c:pt>
                <c:pt idx="64">
                  <c:v>45778</c:v>
                </c:pt>
                <c:pt idx="65">
                  <c:v>45809</c:v>
                </c:pt>
                <c:pt idx="66">
                  <c:v>45839</c:v>
                </c:pt>
                <c:pt idx="67">
                  <c:v>45870</c:v>
                </c:pt>
              </c:numCache>
            </c:numRef>
          </c:cat>
          <c:val>
            <c:numRef>
              <c:f>Sheet1!$B$2:$B$69</c:f>
              <c:numCache>
                <c:formatCode>General</c:formatCode>
                <c:ptCount val="68"/>
                <c:pt idx="0">
                  <c:v>152031</c:v>
                </c:pt>
                <c:pt idx="1">
                  <c:v>152292</c:v>
                </c:pt>
                <c:pt idx="2">
                  <c:v>150895</c:v>
                </c:pt>
                <c:pt idx="3">
                  <c:v>130424</c:v>
                </c:pt>
                <c:pt idx="4">
                  <c:v>133040</c:v>
                </c:pt>
                <c:pt idx="5">
                  <c:v>137671</c:v>
                </c:pt>
                <c:pt idx="6">
                  <c:v>139255</c:v>
                </c:pt>
                <c:pt idx="7">
                  <c:v>140819</c:v>
                </c:pt>
                <c:pt idx="8">
                  <c:v>141770</c:v>
                </c:pt>
                <c:pt idx="9">
                  <c:v>142461</c:v>
                </c:pt>
                <c:pt idx="10">
                  <c:v>142731</c:v>
                </c:pt>
                <c:pt idx="11">
                  <c:v>142548</c:v>
                </c:pt>
                <c:pt idx="12">
                  <c:v>142913</c:v>
                </c:pt>
                <c:pt idx="13">
                  <c:v>143422</c:v>
                </c:pt>
                <c:pt idx="14">
                  <c:v>144246</c:v>
                </c:pt>
                <c:pt idx="15">
                  <c:v>144611</c:v>
                </c:pt>
                <c:pt idx="16">
                  <c:v>145032</c:v>
                </c:pt>
                <c:pt idx="17">
                  <c:v>145828</c:v>
                </c:pt>
                <c:pt idx="18">
                  <c:v>146759</c:v>
                </c:pt>
                <c:pt idx="19">
                  <c:v>147246</c:v>
                </c:pt>
                <c:pt idx="20">
                  <c:v>147712</c:v>
                </c:pt>
                <c:pt idx="21">
                  <c:v>148569</c:v>
                </c:pt>
                <c:pt idx="22">
                  <c:v>149206</c:v>
                </c:pt>
                <c:pt idx="23">
                  <c:v>149781</c:v>
                </c:pt>
                <c:pt idx="24">
                  <c:v>150006</c:v>
                </c:pt>
                <c:pt idx="25">
                  <c:v>150875</c:v>
                </c:pt>
                <c:pt idx="26">
                  <c:v>151346</c:v>
                </c:pt>
                <c:pt idx="27">
                  <c:v>151651</c:v>
                </c:pt>
                <c:pt idx="28">
                  <c:v>151892</c:v>
                </c:pt>
                <c:pt idx="29">
                  <c:v>152353</c:v>
                </c:pt>
                <c:pt idx="30">
                  <c:v>153049</c:v>
                </c:pt>
                <c:pt idx="31">
                  <c:v>153286</c:v>
                </c:pt>
                <c:pt idx="32">
                  <c:v>153513</c:v>
                </c:pt>
                <c:pt idx="33">
                  <c:v>153913</c:v>
                </c:pt>
                <c:pt idx="34">
                  <c:v>154210</c:v>
                </c:pt>
                <c:pt idx="35">
                  <c:v>154336</c:v>
                </c:pt>
                <c:pt idx="36">
                  <c:v>154780</c:v>
                </c:pt>
                <c:pt idx="37">
                  <c:v>155086</c:v>
                </c:pt>
                <c:pt idx="38">
                  <c:v>155171</c:v>
                </c:pt>
                <c:pt idx="39">
                  <c:v>155387</c:v>
                </c:pt>
                <c:pt idx="40">
                  <c:v>155614</c:v>
                </c:pt>
                <c:pt idx="41">
                  <c:v>155871</c:v>
                </c:pt>
                <c:pt idx="42">
                  <c:v>156019</c:v>
                </c:pt>
                <c:pt idx="43">
                  <c:v>156176</c:v>
                </c:pt>
                <c:pt idx="44">
                  <c:v>156334</c:v>
                </c:pt>
                <c:pt idx="45">
                  <c:v>156520</c:v>
                </c:pt>
                <c:pt idx="46">
                  <c:v>156661</c:v>
                </c:pt>
                <c:pt idx="47">
                  <c:v>156930</c:v>
                </c:pt>
                <c:pt idx="48">
                  <c:v>157049</c:v>
                </c:pt>
                <c:pt idx="49">
                  <c:v>157271</c:v>
                </c:pt>
                <c:pt idx="50">
                  <c:v>157517</c:v>
                </c:pt>
                <c:pt idx="51">
                  <c:v>157635</c:v>
                </c:pt>
                <c:pt idx="52">
                  <c:v>157828</c:v>
                </c:pt>
                <c:pt idx="53">
                  <c:v>157915</c:v>
                </c:pt>
                <c:pt idx="54">
                  <c:v>158003</c:v>
                </c:pt>
                <c:pt idx="55">
                  <c:v>158074</c:v>
                </c:pt>
                <c:pt idx="56">
                  <c:v>158314</c:v>
                </c:pt>
                <c:pt idx="57">
                  <c:v>158358</c:v>
                </c:pt>
                <c:pt idx="58">
                  <c:v>158619</c:v>
                </c:pt>
                <c:pt idx="59">
                  <c:v>158942</c:v>
                </c:pt>
                <c:pt idx="60">
                  <c:v>159053</c:v>
                </c:pt>
                <c:pt idx="61">
                  <c:v>159155</c:v>
                </c:pt>
                <c:pt idx="62">
                  <c:v>159275</c:v>
                </c:pt>
                <c:pt idx="63">
                  <c:v>159433</c:v>
                </c:pt>
                <c:pt idx="64">
                  <c:v>159452</c:v>
                </c:pt>
                <c:pt idx="65">
                  <c:v>159439</c:v>
                </c:pt>
                <c:pt idx="66">
                  <c:v>159518</c:v>
                </c:pt>
                <c:pt idx="67">
                  <c:v>159540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0B-4162-987F-D4A569D4F7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1160264"/>
        <c:axId val="561164200"/>
      </c:barChart>
      <c:dateAx>
        <c:axId val="56116026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Offset val="100"/>
        <c:baseTimeUnit val="months"/>
        <c:majorUnit val="12"/>
        <c:majorTimeUnit val="months"/>
      </c:dateAx>
      <c:valAx>
        <c:axId val="561164200"/>
        <c:scaling>
          <c:orientation val="minMax"/>
          <c:min val="1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0.09749</cdr:x>
      <cdr:y>0</cdr:y>
    </cdr:from>
    <cdr:to>
      <cdr:x>0.26032</cdr:x>
      <cdr:y>0.10418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4F10D2B-50DC-4E34-8CE2-FA35E3492B8A}"/>
            </a:ext>
          </a:extLst>
        </cdr:cNvPr>
        <cdr:cNvSpPr txBox="1"/>
      </cdr:nvSpPr>
      <cdr:spPr>
        <a:xfrm xmlns:a="http://schemas.openxmlformats.org/drawingml/2006/main">
          <a:off x="900217" y="-1413587"/>
          <a:ext cx="1503489" cy="4378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200" dirty="0"/>
            <a:t>$ billion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0.07157</cdr:x>
      <cdr:y>0.05958</cdr:y>
    </cdr:from>
    <cdr:to>
      <cdr:x>0.49014</cdr:x>
      <cdr:y>0.1768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1C634DF-6764-4925-863E-28E689F22D4C}"/>
            </a:ext>
          </a:extLst>
        </cdr:cNvPr>
        <cdr:cNvSpPr txBox="1"/>
      </cdr:nvSpPr>
      <cdr:spPr>
        <a:xfrm xmlns:a="http://schemas.openxmlformats.org/drawingml/2006/main">
          <a:off x="754824" y="246350"/>
          <a:ext cx="4414513" cy="4846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200" dirty="0"/>
            <a:t> in thousands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0.07157</cdr:x>
      <cdr:y>0.05958</cdr:y>
    </cdr:from>
    <cdr:to>
      <cdr:x>0.49014</cdr:x>
      <cdr:y>0.1768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1C634DF-6764-4925-863E-28E689F22D4C}"/>
            </a:ext>
          </a:extLst>
        </cdr:cNvPr>
        <cdr:cNvSpPr txBox="1"/>
      </cdr:nvSpPr>
      <cdr:spPr>
        <a:xfrm xmlns:a="http://schemas.openxmlformats.org/drawingml/2006/main">
          <a:off x="754824" y="246350"/>
          <a:ext cx="4414513" cy="4846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200" dirty="0"/>
            <a:t> in thousands</a:t>
          </a: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0.10309</cdr:x>
      <cdr:y>0.05765</cdr:y>
    </cdr:from>
    <cdr:to>
      <cdr:x>0.25773</cdr:x>
      <cdr:y>0.16576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5452879-2814-DB0C-CEB5-1240D5EDB519}"/>
            </a:ext>
          </a:extLst>
        </cdr:cNvPr>
        <cdr:cNvSpPr txBox="1"/>
      </cdr:nvSpPr>
      <cdr:spPr>
        <a:xfrm xmlns:a="http://schemas.openxmlformats.org/drawingml/2006/main">
          <a:off x="1068777" y="285008"/>
          <a:ext cx="1603169" cy="5343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200" kern="1200" dirty="0"/>
            <a:t>$ thousands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0.11557</cdr:x>
      <cdr:y>0.11907</cdr:y>
    </cdr:from>
    <cdr:to>
      <cdr:x>0.28706</cdr:x>
      <cdr:y>0.21607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03084F7B-109A-4E92-8C4D-A3F1719B4B8A}"/>
            </a:ext>
          </a:extLst>
        </cdr:cNvPr>
        <cdr:cNvSpPr txBox="1"/>
      </cdr:nvSpPr>
      <cdr:spPr>
        <a:xfrm xmlns:a="http://schemas.openxmlformats.org/drawingml/2006/main">
          <a:off x="1110562" y="526142"/>
          <a:ext cx="1647825" cy="428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500" dirty="0"/>
            <a:t>Index value</a:t>
          </a:r>
        </a:p>
      </cdr:txBody>
    </cdr:sp>
  </cdr:relSizeAnchor>
  <cdr:relSizeAnchor xmlns:cdr="http://schemas.openxmlformats.org/drawingml/2006/chartDrawing">
    <cdr:from>
      <cdr:x>0.24878</cdr:x>
      <cdr:y>0.07995</cdr:y>
    </cdr:from>
    <cdr:to>
      <cdr:x>0.26163</cdr:x>
      <cdr:y>0.7764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830AC6EE-CEEB-4FF5-AF34-B20185EAA039}"/>
            </a:ext>
          </a:extLst>
        </cdr:cNvPr>
        <cdr:cNvSpPr/>
      </cdr:nvSpPr>
      <cdr:spPr>
        <a:xfrm xmlns:a="http://schemas.openxmlformats.org/drawingml/2006/main">
          <a:off x="2689887" y="345564"/>
          <a:ext cx="138936" cy="3010343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0.05982</cdr:x>
      <cdr:y>0.02732</cdr:y>
    </cdr:from>
    <cdr:to>
      <cdr:x>0.22265</cdr:x>
      <cdr:y>0.1315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4F10D2B-50DC-4E34-8CE2-FA35E3492B8A}"/>
            </a:ext>
          </a:extLst>
        </cdr:cNvPr>
        <cdr:cNvSpPr txBox="1"/>
      </cdr:nvSpPr>
      <cdr:spPr>
        <a:xfrm xmlns:a="http://schemas.openxmlformats.org/drawingml/2006/main">
          <a:off x="574857" y="120708"/>
          <a:ext cx="1564654" cy="4603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200" dirty="0"/>
            <a:t>$ billion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0.07157</cdr:x>
      <cdr:y>0.05958</cdr:y>
    </cdr:from>
    <cdr:to>
      <cdr:x>0.49014</cdr:x>
      <cdr:y>0.1768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1C634DF-6764-4925-863E-28E689F22D4C}"/>
            </a:ext>
          </a:extLst>
        </cdr:cNvPr>
        <cdr:cNvSpPr txBox="1"/>
      </cdr:nvSpPr>
      <cdr:spPr>
        <a:xfrm xmlns:a="http://schemas.openxmlformats.org/drawingml/2006/main">
          <a:off x="754824" y="246350"/>
          <a:ext cx="4414513" cy="4846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200" dirty="0"/>
            <a:t> % change from a year ago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0.07157</cdr:x>
      <cdr:y>0.05958</cdr:y>
    </cdr:from>
    <cdr:to>
      <cdr:x>0.49014</cdr:x>
      <cdr:y>0.1768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1C634DF-6764-4925-863E-28E689F22D4C}"/>
            </a:ext>
          </a:extLst>
        </cdr:cNvPr>
        <cdr:cNvSpPr txBox="1"/>
      </cdr:nvSpPr>
      <cdr:spPr>
        <a:xfrm xmlns:a="http://schemas.openxmlformats.org/drawingml/2006/main">
          <a:off x="754824" y="246350"/>
          <a:ext cx="4414513" cy="4846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200" dirty="0"/>
            <a:t> % change from a year ago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0.1191</cdr:x>
      <cdr:y>0</cdr:y>
    </cdr:from>
    <cdr:to>
      <cdr:x>0.27188</cdr:x>
      <cdr:y>0.07666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CD207BE-FF40-46FD-A666-92A2FCC93315}"/>
            </a:ext>
          </a:extLst>
        </cdr:cNvPr>
        <cdr:cNvSpPr txBox="1"/>
      </cdr:nvSpPr>
      <cdr:spPr>
        <a:xfrm xmlns:a="http://schemas.openxmlformats.org/drawingml/2006/main">
          <a:off x="1131015" y="0"/>
          <a:ext cx="1450894" cy="3246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500" dirty="0"/>
            <a:t>In thousands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0.1191</cdr:x>
      <cdr:y>0</cdr:y>
    </cdr:from>
    <cdr:to>
      <cdr:x>0.27188</cdr:x>
      <cdr:y>0.07666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CD207BE-FF40-46FD-A666-92A2FCC93315}"/>
            </a:ext>
          </a:extLst>
        </cdr:cNvPr>
        <cdr:cNvSpPr txBox="1"/>
      </cdr:nvSpPr>
      <cdr:spPr>
        <a:xfrm xmlns:a="http://schemas.openxmlformats.org/drawingml/2006/main">
          <a:off x="1131015" y="0"/>
          <a:ext cx="1450894" cy="3246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500" dirty="0"/>
            <a:t>In thousands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0.07157</cdr:x>
      <cdr:y>0.05958</cdr:y>
    </cdr:from>
    <cdr:to>
      <cdr:x>0.49014</cdr:x>
      <cdr:y>0.1768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1C634DF-6764-4925-863E-28E689F22D4C}"/>
            </a:ext>
          </a:extLst>
        </cdr:cNvPr>
        <cdr:cNvSpPr txBox="1"/>
      </cdr:nvSpPr>
      <cdr:spPr>
        <a:xfrm xmlns:a="http://schemas.openxmlformats.org/drawingml/2006/main">
          <a:off x="654872" y="220150"/>
          <a:ext cx="3829970" cy="4331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200" dirty="0"/>
            <a:t> in thousands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0.07157</cdr:x>
      <cdr:y>0.05958</cdr:y>
    </cdr:from>
    <cdr:to>
      <cdr:x>0.49014</cdr:x>
      <cdr:y>0.1768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1C634DF-6764-4925-863E-28E689F22D4C}"/>
            </a:ext>
          </a:extLst>
        </cdr:cNvPr>
        <cdr:cNvSpPr txBox="1"/>
      </cdr:nvSpPr>
      <cdr:spPr>
        <a:xfrm xmlns:a="http://schemas.openxmlformats.org/drawingml/2006/main">
          <a:off x="654872" y="220150"/>
          <a:ext cx="3829970" cy="4331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200" dirty="0"/>
            <a:t> % change from a year ago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5217BC-4C71-CC42-BB1A-91504D9FDC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FD005C-2AE5-D84C-911F-ACB5C95DC8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BB0D6-25CA-5E4F-8A73-33194F275917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963BC1-4AFA-864F-9C24-26BB7885B84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89CB1-AC58-1A46-A2AF-AA84A71CD1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B3171-E52A-ED4B-8B03-9D3AF612A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519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FFE20F-127F-034D-BC8F-EDE05704DE95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CC3BDC-5242-114E-8B1C-0F94F8FA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15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C3BDC-5242-114E-8B1C-0F94F8FAFD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29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15103-139D-4965-EB6A-3F18BFE3F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CF8BD8-1A2D-9321-50AC-5023A41DC8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F507FC-5917-4439-6544-10977D071D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25E761-C04F-6563-2236-BD8BF3BA7A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C3BDC-5242-114E-8B1C-0F94F8FAFD5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49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7CBFC-C2AD-9786-FD06-8810C9844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C49E32-B21D-CCFB-FFEF-22E507553A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0C3F6A-3F07-C8DD-B015-6B51E68926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B56FE-6FA9-4C3A-4088-8C2CED7637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D2DBA-5C6C-BE45-A909-186A3618678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96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6E6D7-DE2C-1AEB-A9B5-4D9B0439F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415640-11CB-71A0-057D-15BFB48595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768F60-FCD3-BCC6-B2EA-BEB893AC7C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FBD34F-5D98-46F1-B00A-F77771712A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C3BDC-5242-114E-8B1C-0F94F8FAFD5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1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B79FC-3EBE-7467-6701-69E419F23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F32E2D-B9EE-11D2-8C14-6680DA8462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2C5C32-92E3-4379-8F8A-DCDE9EF6D6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ECEDF-6491-CA25-D465-06418E223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C3BDC-5242-114E-8B1C-0F94F8FAFD5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41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C3BDC-5242-114E-8B1C-0F94F8FAFD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60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15DCF-7E33-A709-0578-801EE39B8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145FAB-9CD4-B40D-7331-D78E4822BA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B595EE-2809-36FF-1D8D-AC691EC1CA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0A4E84-CF53-A54F-C884-E1573EBAD7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C3BDC-5242-114E-8B1C-0F94F8FAFD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60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C3BDC-5242-114E-8B1C-0F94F8FAFD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62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CFEC2-43DF-B02E-E463-FA038044D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10BE65-EA85-D51F-1396-CFC531E56C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FDDDD2-43C6-9D56-87A7-603FCD7B76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ADA57-5394-7745-A997-15E6B07103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C3BDC-5242-114E-8B1C-0F94F8FAFD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79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06C9B-2946-56B8-4F81-A1BEC210D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D08E82-67B8-7960-DD66-A6EF095057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489E5A-6CEB-F5A5-E85B-9BCA02FB96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F83DF-4FD9-F43E-BE50-692DB7AB4A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C3BDC-5242-114E-8B1C-0F94F8FAFD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72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CB26A-6F56-96AF-BAD6-0308A1B66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AA42F0-146D-FF30-2657-9A20D66C76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D63E53-F2AD-E330-73FB-4BAE2FF545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7676E-12B1-830F-40E5-39D69DFFCF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C3BDC-5242-114E-8B1C-0F94F8FAFD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67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FB1F8-5E61-009D-B079-7811242A0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C75644-6470-DD24-0DB2-0E808A3642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DB8152-96A0-BD06-FAE5-D758596FE5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CA715-4EAA-68DB-151F-DA6B6BCAEF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C3BDC-5242-114E-8B1C-0F94F8FAFD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84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1F87D-5702-26DD-B53B-31BEC805A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D44D72-57A8-E509-3D0F-5F9CCCB768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6FF92A-D465-2740-DCAA-29A41F845F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D060A-71F9-683C-4E70-4BF2D431C8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C3BDC-5242-114E-8B1C-0F94F8FAFD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32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30058B-C058-B3D1-AEC4-8EF90A4C61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63980"/>
      </p:ext>
    </p:extLst>
  </p:cSld>
  <p:clrMapOvr>
    <a:masterClrMapping/>
  </p:clrMapOvr>
  <p:transition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0BE28FA8-7FD9-85E9-BF9B-6DF69850B37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09600" y="1252099"/>
            <a:ext cx="10972800" cy="49377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A39803-D22F-DBC7-0295-F66B55F98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0D92D12-B26C-B797-FF8E-A41198AF02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80734" y="6352699"/>
            <a:ext cx="8229028" cy="307975"/>
          </a:xfrm>
        </p:spPr>
        <p:txBody>
          <a:bodyPr anchor="ctr"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Source:</a:t>
            </a:r>
          </a:p>
        </p:txBody>
      </p:sp>
      <p:pic>
        <p:nvPicPr>
          <p:cNvPr id="19" name="Picture 18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3BEEC787-3176-D27D-BCC7-94680FD481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3596" y="6191117"/>
            <a:ext cx="1472184" cy="6309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59B49F-3F8F-9B27-0F95-22D1690DE66A}"/>
              </a:ext>
            </a:extLst>
          </p:cNvPr>
          <p:cNvSpPr txBox="1"/>
          <p:nvPr userDrawn="1"/>
        </p:nvSpPr>
        <p:spPr>
          <a:xfrm>
            <a:off x="370749" y="6521974"/>
            <a:ext cx="64922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fld id="{3E9873AE-33C5-784E-8BAE-C39BECD05CEE}" type="slidenum">
              <a:rPr lang="en-US" sz="1200" smtClean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rPr>
              <a:t>‹#›</a:t>
            </a:fld>
            <a:endParaRPr lang="en-US" sz="1200" dirty="0">
              <a:solidFill>
                <a:schemeClr val="bg1">
                  <a:lumMod val="75000"/>
                </a:schemeClr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6688579"/>
      </p:ext>
    </p:extLst>
  </p:cSld>
  <p:clrMapOvr>
    <a:masterClrMapping/>
  </p:clrMapOvr>
  <p:transition>
    <p:push dir="u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17BF2-2E9A-7ACA-B674-DD6C3F708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81BEB-86AD-B97D-CA83-97B6C6371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9C307-F9C9-0D15-5AE3-EFAF5D8BB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77ABB-D08D-4412-842E-14EEDAC2C00E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2D521-C6B0-0317-9EE5-97EBB61AE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5D2B8-2588-4129-23B4-3240E1B02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6FE3-E6DE-45C4-9A33-6944427E3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73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CCAB2F-9D29-48B9-F683-9729CE56A5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A46BC5-7579-9847-9302-462709BF8705}"/>
              </a:ext>
            </a:extLst>
          </p:cNvPr>
          <p:cNvSpPr txBox="1"/>
          <p:nvPr userDrawn="1"/>
        </p:nvSpPr>
        <p:spPr>
          <a:xfrm>
            <a:off x="257343" y="6404429"/>
            <a:ext cx="682458" cy="27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1200" smtClean="0">
                <a:solidFill>
                  <a:schemeClr val="bg1"/>
                </a:solidFill>
                <a:latin typeface="Montserrat" pitchFamily="2" charset="77"/>
              </a:rPr>
              <a:t>‹#›</a:t>
            </a:fld>
            <a:endParaRPr lang="en-US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28119890"/>
      </p:ext>
    </p:extLst>
  </p:cSld>
  <p:clrMapOvr>
    <a:masterClrMapping/>
  </p:clrMapOvr>
  <p:transition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A35E8C-5592-1658-3321-576855E7BD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7" y="0"/>
            <a:ext cx="12191999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214E9E-5A9F-3442-8D0A-A30B1C93A186}"/>
              </a:ext>
            </a:extLst>
          </p:cNvPr>
          <p:cNvSpPr txBox="1"/>
          <p:nvPr userDrawn="1"/>
        </p:nvSpPr>
        <p:spPr>
          <a:xfrm>
            <a:off x="257343" y="6404429"/>
            <a:ext cx="682458" cy="27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1200" smtClean="0">
                <a:solidFill>
                  <a:srgbClr val="1B4584"/>
                </a:solidFill>
                <a:latin typeface="Montserrat" pitchFamily="2" charset="77"/>
              </a:rPr>
              <a:t>‹#›</a:t>
            </a:fld>
            <a:endParaRPr lang="en-US" dirty="0">
              <a:solidFill>
                <a:srgbClr val="1B4584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50414114"/>
      </p:ext>
    </p:extLst>
  </p:cSld>
  <p:clrMapOvr>
    <a:masterClrMapping/>
  </p:clrMapOvr>
  <p:transition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F889BF-EBE9-49F2-61AB-3E536B6830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65733"/>
      </p:ext>
    </p:extLst>
  </p:cSld>
  <p:clrMapOvr>
    <a:masterClrMapping/>
  </p:clrMapOvr>
  <p:transition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12064-AFC6-CE3A-3703-B85C5CA56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539548-E926-AC90-A99F-494DF9D741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88129-0ABC-CDB9-EA95-427AE9B43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06726-E507-4297-8053-99D19596E95E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A7A70-32EE-738A-C5E2-57505EDDC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9206D-F6F8-B713-CBB3-366B7920A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B99FB-2F07-4474-AAA3-D0B0CAEA0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66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92F300E8-5B88-9C3D-435B-1910B617F4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214E9E-5A9F-3442-8D0A-A30B1C93A186}"/>
              </a:ext>
            </a:extLst>
          </p:cNvPr>
          <p:cNvSpPr txBox="1"/>
          <p:nvPr userDrawn="1"/>
        </p:nvSpPr>
        <p:spPr>
          <a:xfrm>
            <a:off x="257343" y="6404429"/>
            <a:ext cx="682458" cy="27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1200" smtClean="0">
                <a:solidFill>
                  <a:schemeClr val="bg1"/>
                </a:solidFill>
                <a:latin typeface="Montserrat" pitchFamily="2" charset="77"/>
              </a:rPr>
              <a:t>‹#›</a:t>
            </a:fld>
            <a:endParaRPr lang="en-US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50414114"/>
      </p:ext>
    </p:extLst>
  </p:cSld>
  <p:clrMapOvr>
    <a:masterClrMapping/>
  </p:clrMapOvr>
  <p:transition>
    <p:push dir="u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A984D1-DA3F-44A6-EF70-762B0FF9C4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69" y="1389"/>
            <a:ext cx="12187061" cy="68552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A46BC5-7579-9847-9302-462709BF8705}"/>
              </a:ext>
            </a:extLst>
          </p:cNvPr>
          <p:cNvSpPr txBox="1"/>
          <p:nvPr userDrawn="1"/>
        </p:nvSpPr>
        <p:spPr>
          <a:xfrm>
            <a:off x="257343" y="6404429"/>
            <a:ext cx="682458" cy="27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2370DB-877C-8C4E-9E97-FE3C71B6430B}" type="slidenum">
              <a:rPr lang="en-US" sz="1200" smtClean="0">
                <a:solidFill>
                  <a:schemeClr val="bg1"/>
                </a:solidFill>
                <a:latin typeface="Montserrat" pitchFamily="2" charset="77"/>
              </a:rPr>
              <a:t>‹#›</a:t>
            </a:fld>
            <a:endParaRPr lang="en-US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28119890"/>
      </p:ext>
    </p:extLst>
  </p:cSld>
  <p:clrMapOvr>
    <a:masterClrMapping/>
  </p:clrMapOvr>
  <p:transition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D0E475-BFF4-5392-C84D-8C337115C1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68" y="1388"/>
            <a:ext cx="12187062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65733"/>
      </p:ext>
    </p:extLst>
  </p:cSld>
  <p:clrMapOvr>
    <a:masterClrMapping/>
  </p:clrMapOvr>
  <p:transition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12064-AFC6-CE3A-3703-B85C5CA56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539548-E926-AC90-A99F-494DF9D741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88129-0ABC-CDB9-EA95-427AE9B43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06726-E507-4297-8053-99D19596E95E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A7A70-32EE-738A-C5E2-57505EDDC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9206D-F6F8-B713-CBB3-366B7920A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B99FB-2F07-4474-AAA3-D0B0CAEA0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355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6765E8-B931-4745-8A31-CE6F562F9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F3733-BD13-834A-98CE-4F3152483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2E8F1-1438-2B48-84B0-1784A7C22C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‹#›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76E27-466E-774D-829B-29DEDDC04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here's the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A61E5-3DBB-6E4E-9D48-34D7666B2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3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6" r:id="rId2"/>
    <p:sldLayoutId id="2147483685" r:id="rId3"/>
    <p:sldLayoutId id="2147483684" r:id="rId4"/>
    <p:sldLayoutId id="2147483688" r:id="rId5"/>
  </p:sldLayoutIdLst>
  <p:transition>
    <p:push dir="u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6765E8-B931-4745-8A31-CE6F562F9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F3733-BD13-834A-98CE-4F3152483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2E8F1-1438-2B48-84B0-1784A7C22C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‹#›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76E27-466E-774D-829B-29DEDDC04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here's the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A61E5-3DBB-6E4E-9D48-34D7666B2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74963-793F-D045-B9DE-BFF4034AC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3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7" r:id="rId2"/>
    <p:sldLayoutId id="2147483660" r:id="rId3"/>
    <p:sldLayoutId id="2147483691" r:id="rId4"/>
    <p:sldLayoutId id="2147483693" r:id="rId5"/>
    <p:sldLayoutId id="2147483694" r:id="rId6"/>
  </p:sldLayoutIdLst>
  <p:transition>
    <p:push dir="u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7096D-D464-F576-5C0F-FBEA6AFAC5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0250" y="1111830"/>
            <a:ext cx="9015967" cy="2642346"/>
          </a:xfrm>
        </p:spPr>
        <p:txBody>
          <a:bodyPr>
            <a:normAutofit/>
          </a:bodyPr>
          <a:lstStyle/>
          <a:p>
            <a:r>
              <a:rPr lang="en-US" sz="3900" b="1" dirty="0">
                <a:solidFill>
                  <a:srgbClr val="0070C0"/>
                </a:solidFill>
                <a:latin typeface="Montserrat" panose="02000505000000020004" pitchFamily="2" charset="77"/>
                <a:ea typeface="+mn-ea"/>
                <a:cs typeface="+mn-cs"/>
              </a:rPr>
              <a:t>Real Estate and Economic Outlook</a:t>
            </a:r>
            <a:br>
              <a:rPr lang="en-US" sz="3900" b="1" dirty="0">
                <a:solidFill>
                  <a:srgbClr val="0070C0"/>
                </a:solidFill>
                <a:latin typeface="Montserrat" panose="02000505000000020004" pitchFamily="2" charset="77"/>
                <a:ea typeface="+mn-ea"/>
                <a:cs typeface="+mn-cs"/>
              </a:rPr>
            </a:br>
            <a:br>
              <a:rPr lang="en-US" sz="3900" b="1" dirty="0">
                <a:solidFill>
                  <a:srgbClr val="0070C0"/>
                </a:solidFill>
                <a:latin typeface="Montserrat" panose="02000505000000020004" pitchFamily="2" charset="77"/>
                <a:ea typeface="+mn-ea"/>
                <a:cs typeface="+mn-cs"/>
              </a:rPr>
            </a:br>
            <a:endParaRPr lang="en-US" sz="2800" b="1" dirty="0">
              <a:solidFill>
                <a:srgbClr val="0070C0"/>
              </a:solidFill>
              <a:latin typeface="Montserrat" panose="02000505000000020004" pitchFamily="2" charset="77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C152BC-E241-D763-AAA0-1477C56A8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234174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Montserrat" panose="02000505000000020004" pitchFamily="2" charset="77"/>
              </a:rPr>
              <a:t>Lawrence Yun, Ph.D.</a:t>
            </a:r>
          </a:p>
          <a:p>
            <a:r>
              <a:rPr lang="en-US" sz="2000" b="1" dirty="0">
                <a:solidFill>
                  <a:srgbClr val="0070C0"/>
                </a:solidFill>
                <a:latin typeface="Montserrat" panose="02000505000000020004" pitchFamily="2" charset="77"/>
              </a:rPr>
              <a:t>Chief Economist</a:t>
            </a:r>
          </a:p>
          <a:p>
            <a:r>
              <a:rPr lang="en-US" sz="2000" b="1" dirty="0">
                <a:solidFill>
                  <a:srgbClr val="0070C0"/>
                </a:solidFill>
                <a:latin typeface="Montserrat" panose="02000505000000020004" pitchFamily="2" charset="77"/>
              </a:rPr>
              <a:t>National Association of REALTORS®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CFFD3-8035-562B-9AC1-2F88CE7FE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B99FB-2F07-4474-AAA3-D0B0CAEA02EF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871E9B5-6349-5B42-FEA1-9F706A9DA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24" y="6130873"/>
            <a:ext cx="2058955" cy="58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04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E0EEC-81C6-58F5-5CD5-9B0E5280A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30413DC-2AAB-EC3F-93FC-25F5F1CB6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24" y="6130873"/>
            <a:ext cx="2058955" cy="583285"/>
          </a:xfrm>
          <a:prstGeom prst="rect">
            <a:avLst/>
          </a:prstGeom>
        </p:spPr>
      </p:pic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45AAF20E-0FBD-32E1-869D-3361AEC87953}"/>
              </a:ext>
            </a:extLst>
          </p:cNvPr>
          <p:cNvGraphicFramePr>
            <a:graphicFrameLocks/>
          </p:cNvGraphicFramePr>
          <p:nvPr/>
        </p:nvGraphicFramePr>
        <p:xfrm>
          <a:off x="804151" y="1105022"/>
          <a:ext cx="10323027" cy="4872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FD76EC3A-8CBB-02D0-44F2-9BCD237C01F5}"/>
              </a:ext>
            </a:extLst>
          </p:cNvPr>
          <p:cNvSpPr txBox="1">
            <a:spLocks/>
          </p:cNvSpPr>
          <p:nvPr/>
        </p:nvSpPr>
        <p:spPr>
          <a:xfrm>
            <a:off x="1170039" y="344181"/>
            <a:ext cx="10049896" cy="76084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b="1" dirty="0">
                <a:solidFill>
                  <a:srgbClr val="0070C0"/>
                </a:solidFill>
                <a:latin typeface="Montserrat" panose="02000505000000020004" pitchFamily="2" charset="77"/>
                <a:ea typeface="+mn-ea"/>
                <a:cs typeface="+mn-cs"/>
              </a:rPr>
              <a:t>How many rate cuts in 2025 by the Federal Reserve</a:t>
            </a:r>
          </a:p>
          <a:p>
            <a:endParaRPr lang="en-US" sz="2500" b="1" dirty="0">
              <a:solidFill>
                <a:schemeClr val="accent1">
                  <a:lumMod val="75000"/>
                </a:schemeClr>
              </a:solidFill>
              <a:latin typeface="Montserrat" panose="02000505000000020004" pitchFamily="2" charset="77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E44570-2DE7-12F2-DBE3-017C176C53D2}"/>
              </a:ext>
            </a:extLst>
          </p:cNvPr>
          <p:cNvSpPr txBox="1"/>
          <p:nvPr/>
        </p:nvSpPr>
        <p:spPr>
          <a:xfrm>
            <a:off x="991909" y="6237849"/>
            <a:ext cx="803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Robinhood Prediction Market Odds</a:t>
            </a:r>
          </a:p>
        </p:txBody>
      </p:sp>
    </p:spTree>
    <p:extLst>
      <p:ext uri="{BB962C8B-B14F-4D97-AF65-F5344CB8AC3E}">
        <p14:creationId xmlns:p14="http://schemas.microsoft.com/office/powerpoint/2010/main" val="3405157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DC2D3-5374-95A6-FCEB-B6652688B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2ABA23-EA85-CDCB-6DC9-6C3490DD6250}"/>
              </a:ext>
            </a:extLst>
          </p:cNvPr>
          <p:cNvSpPr txBox="1"/>
          <p:nvPr/>
        </p:nvSpPr>
        <p:spPr>
          <a:xfrm>
            <a:off x="1007422" y="213675"/>
            <a:ext cx="10574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  <a:latin typeface="Montserrat" panose="02000505000000020004" pitchFamily="2" charset="77"/>
              </a:rPr>
              <a:t>Total Payroll Jobs </a:t>
            </a:r>
          </a:p>
          <a:p>
            <a:pPr algn="ctr"/>
            <a:r>
              <a:rPr lang="en-US" sz="3000" b="1" dirty="0">
                <a:solidFill>
                  <a:srgbClr val="0070C0"/>
                </a:solidFill>
                <a:latin typeface="Montserrat" panose="02000505000000020004" pitchFamily="2" charset="77"/>
              </a:rPr>
              <a:t>(+7.2 Million from Pre-COVID)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17DEA0-5B70-9861-A285-CFDF26CBD65A}"/>
              </a:ext>
            </a:extLst>
          </p:cNvPr>
          <p:cNvSpPr txBox="1"/>
          <p:nvPr/>
        </p:nvSpPr>
        <p:spPr>
          <a:xfrm>
            <a:off x="1170039" y="5935165"/>
            <a:ext cx="803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BLS</a:t>
            </a:r>
          </a:p>
        </p:txBody>
      </p:sp>
      <p:graphicFrame>
        <p:nvGraphicFramePr>
          <p:cNvPr id="2" name="Content Placeholder 5">
            <a:extLst>
              <a:ext uri="{FF2B5EF4-FFF2-40B4-BE49-F238E27FC236}">
                <a16:creationId xmlns:a16="http://schemas.microsoft.com/office/drawing/2014/main" id="{61268092-AC41-9003-03F7-BDEEC065F651}"/>
              </a:ext>
            </a:extLst>
          </p:cNvPr>
          <p:cNvGraphicFramePr>
            <a:graphicFrameLocks/>
          </p:cNvGraphicFramePr>
          <p:nvPr/>
        </p:nvGraphicFramePr>
        <p:xfrm>
          <a:off x="890130" y="1189621"/>
          <a:ext cx="10411740" cy="4736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277D5A2-89B0-D79A-09E1-583DEA5A40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24" y="6130873"/>
            <a:ext cx="2058955" cy="58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35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44556-8E78-0185-A968-72324E82D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AFF817-210A-758D-7CA3-40545E969437}"/>
              </a:ext>
            </a:extLst>
          </p:cNvPr>
          <p:cNvSpPr txBox="1"/>
          <p:nvPr/>
        </p:nvSpPr>
        <p:spPr>
          <a:xfrm>
            <a:off x="1007422" y="213675"/>
            <a:ext cx="105747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  <a:latin typeface="Montserrat" panose="02000505000000020004" pitchFamily="2" charset="77"/>
              </a:rPr>
              <a:t>Monthly Job Changes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C0A4BE-3B0E-60E1-4167-7612DB4E3A7B}"/>
              </a:ext>
            </a:extLst>
          </p:cNvPr>
          <p:cNvSpPr txBox="1"/>
          <p:nvPr/>
        </p:nvSpPr>
        <p:spPr>
          <a:xfrm>
            <a:off x="1170039" y="5935165"/>
            <a:ext cx="803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BLS</a:t>
            </a:r>
          </a:p>
        </p:txBody>
      </p:sp>
      <p:graphicFrame>
        <p:nvGraphicFramePr>
          <p:cNvPr id="2" name="Content Placeholder 5">
            <a:extLst>
              <a:ext uri="{FF2B5EF4-FFF2-40B4-BE49-F238E27FC236}">
                <a16:creationId xmlns:a16="http://schemas.microsoft.com/office/drawing/2014/main" id="{D1B4DA09-B660-E803-F785-EEA515E239B1}"/>
              </a:ext>
            </a:extLst>
          </p:cNvPr>
          <p:cNvGraphicFramePr>
            <a:graphicFrameLocks/>
          </p:cNvGraphicFramePr>
          <p:nvPr/>
        </p:nvGraphicFramePr>
        <p:xfrm>
          <a:off x="890130" y="1189621"/>
          <a:ext cx="10411740" cy="4736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7E9B217-00C5-EF6B-294C-007DF13B1B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24" y="6130873"/>
            <a:ext cx="2058955" cy="58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50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668D3-5297-42C9-C20A-F64AF7603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4ED824-9497-A56C-8399-07C114C9F327}"/>
              </a:ext>
            </a:extLst>
          </p:cNvPr>
          <p:cNvSpPr txBox="1"/>
          <p:nvPr/>
        </p:nvSpPr>
        <p:spPr>
          <a:xfrm>
            <a:off x="968477" y="323067"/>
            <a:ext cx="102550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0070C0"/>
                </a:solidFill>
                <a:latin typeface="Montserrat" panose="02000505000000020004" pitchFamily="2" charset="77"/>
              </a:rPr>
              <a:t>Federal Government Employees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8556E5-5791-A4CA-99EE-57C7A5BBF82D}"/>
              </a:ext>
            </a:extLst>
          </p:cNvPr>
          <p:cNvSpPr txBox="1"/>
          <p:nvPr/>
        </p:nvSpPr>
        <p:spPr>
          <a:xfrm>
            <a:off x="837530" y="6291321"/>
            <a:ext cx="803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BLS (excluding Temporary Decennial Census Workers and Postal Workers)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1B204FA4-E560-C4B0-BBF5-F1EA221F640C}"/>
              </a:ext>
            </a:extLst>
          </p:cNvPr>
          <p:cNvGraphicFramePr>
            <a:graphicFrameLocks/>
          </p:cNvGraphicFramePr>
          <p:nvPr/>
        </p:nvGraphicFramePr>
        <p:xfrm>
          <a:off x="837530" y="1579418"/>
          <a:ext cx="10385992" cy="4551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71A291F-32E0-8F49-9628-D51891812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24" y="6130873"/>
            <a:ext cx="2058955" cy="58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71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6F9B1-E352-062C-AECE-3C6C7DB2F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53B6C2-59E1-ACF3-94FA-ED9CDA359C80}"/>
              </a:ext>
            </a:extLst>
          </p:cNvPr>
          <p:cNvSpPr txBox="1"/>
          <p:nvPr/>
        </p:nvSpPr>
        <p:spPr>
          <a:xfrm>
            <a:off x="968477" y="323067"/>
            <a:ext cx="102550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0070C0"/>
                </a:solidFill>
                <a:latin typeface="Montserrat" panose="02000505000000020004" pitchFamily="2" charset="77"/>
              </a:rPr>
              <a:t>Wage Growth (red) 3.7% Outpacing </a:t>
            </a:r>
          </a:p>
          <a:p>
            <a:pPr algn="ctr"/>
            <a:r>
              <a:rPr lang="en-US" sz="3300" b="1" dirty="0">
                <a:solidFill>
                  <a:srgbClr val="0070C0"/>
                </a:solidFill>
                <a:latin typeface="Montserrat" panose="02000505000000020004" pitchFamily="2" charset="77"/>
              </a:rPr>
              <a:t>Consumer Price (blue) at 2.7%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F21DB5-9E50-8B6E-DF46-066F4224C9FD}"/>
              </a:ext>
            </a:extLst>
          </p:cNvPr>
          <p:cNvSpPr txBox="1"/>
          <p:nvPr/>
        </p:nvSpPr>
        <p:spPr>
          <a:xfrm>
            <a:off x="837530" y="6291321"/>
            <a:ext cx="803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BLS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6049FE9A-ADEF-5BF5-FC41-570A96052A0C}"/>
              </a:ext>
            </a:extLst>
          </p:cNvPr>
          <p:cNvGraphicFramePr>
            <a:graphicFrameLocks/>
          </p:cNvGraphicFramePr>
          <p:nvPr/>
        </p:nvGraphicFramePr>
        <p:xfrm>
          <a:off x="837530" y="1579418"/>
          <a:ext cx="10385992" cy="4551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0A8F756-48B8-306C-FD62-594D4B2DE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24" y="6130873"/>
            <a:ext cx="2058955" cy="58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3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9B47E-E0F4-D3AA-3138-91EF65ABB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7832E723-B396-7BD1-1CD2-7DD515B64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7526"/>
            <a:ext cx="10972800" cy="939716"/>
          </a:xfrm>
        </p:spPr>
        <p:txBody>
          <a:bodyPr>
            <a:no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Montserrat" panose="02000505000000020004" pitchFamily="2" charset="77"/>
                <a:ea typeface="+mn-ea"/>
                <a:cs typeface="+mn-cs"/>
              </a:rPr>
              <a:t>Job Gains Since Pre-COVID Record High Payroll Employment </a:t>
            </a:r>
            <a:br>
              <a:rPr lang="en-US" sz="2000" b="1" dirty="0">
                <a:solidFill>
                  <a:srgbClr val="0070C0"/>
                </a:solidFill>
                <a:latin typeface="Montserrat" panose="02000505000000020004" pitchFamily="2" charset="77"/>
                <a:ea typeface="+mn-ea"/>
                <a:cs typeface="+mn-cs"/>
              </a:rPr>
            </a:br>
            <a:r>
              <a:rPr lang="en-US" sz="2000" b="1" dirty="0">
                <a:solidFill>
                  <a:srgbClr val="0070C0"/>
                </a:solidFill>
                <a:latin typeface="Montserrat" panose="02000505000000020004" pitchFamily="2" charset="77"/>
                <a:ea typeface="+mn-ea"/>
                <a:cs typeface="+mn-cs"/>
              </a:rPr>
              <a:t>% change from March 2020 to July 2025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69D9293-EE88-5042-9E51-10F015CA5C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80734" y="6352699"/>
            <a:ext cx="8229028" cy="307975"/>
          </a:xfrm>
        </p:spPr>
        <p:txBody>
          <a:bodyPr>
            <a:normAutofit/>
          </a:bodyPr>
          <a:lstStyle/>
          <a:p>
            <a:r>
              <a:rPr lang="en-US" sz="1500" dirty="0"/>
              <a:t>Source: NAR Analysis of BLS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0B138A-8991-F7D1-0BBF-25DABC0BD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25" y="1018699"/>
            <a:ext cx="1034415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90059"/>
      </p:ext>
    </p:extLst>
  </p:cSld>
  <p:clrMapOvr>
    <a:masterClrMapping/>
  </p:clrMapOvr>
  <p:transition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8AAF5-8E97-B11A-E177-F1AD8DD6A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4FF270-1774-3CF0-BBD8-8057355C1582}"/>
              </a:ext>
            </a:extLst>
          </p:cNvPr>
          <p:cNvSpPr txBox="1"/>
          <p:nvPr/>
        </p:nvSpPr>
        <p:spPr>
          <a:xfrm>
            <a:off x="968477" y="323067"/>
            <a:ext cx="10255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  <a:latin typeface="Montserrat" panose="02000505000000020004" pitchFamily="2" charset="77"/>
              </a:rPr>
              <a:t>New York City</a:t>
            </a:r>
          </a:p>
          <a:p>
            <a:pPr algn="ctr"/>
            <a:r>
              <a:rPr lang="en-US" sz="3000" b="1" dirty="0">
                <a:solidFill>
                  <a:srgbClr val="0070C0"/>
                </a:solidFill>
                <a:latin typeface="Montserrat" panose="02000505000000020004" pitchFamily="2" charset="77"/>
              </a:rPr>
              <a:t>(+1.2 million in 25 years)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DD73D2-2540-B1F6-5454-27AFFF1C1378}"/>
              </a:ext>
            </a:extLst>
          </p:cNvPr>
          <p:cNvSpPr txBox="1"/>
          <p:nvPr/>
        </p:nvSpPr>
        <p:spPr>
          <a:xfrm>
            <a:off x="782407" y="6176176"/>
            <a:ext cx="803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BLS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57357197-5F53-1EFE-255E-05DDA3C60636}"/>
              </a:ext>
            </a:extLst>
          </p:cNvPr>
          <p:cNvGraphicFramePr>
            <a:graphicFrameLocks/>
          </p:cNvGraphicFramePr>
          <p:nvPr/>
        </p:nvGraphicFramePr>
        <p:xfrm>
          <a:off x="782407" y="1472540"/>
          <a:ext cx="10546653" cy="4462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FACF95B-D97D-BF01-2C71-55C2CB0A3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24" y="6130873"/>
            <a:ext cx="2058955" cy="58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03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2536B-2C9A-94A5-CED4-F093FCE15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809941-1EFF-0CD4-9E14-7F3BC5A5BA55}"/>
              </a:ext>
            </a:extLst>
          </p:cNvPr>
          <p:cNvSpPr txBox="1"/>
          <p:nvPr/>
        </p:nvSpPr>
        <p:spPr>
          <a:xfrm>
            <a:off x="968477" y="323067"/>
            <a:ext cx="10255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  <a:latin typeface="Montserrat" panose="02000505000000020004" pitchFamily="2" charset="77"/>
              </a:rPr>
              <a:t>Nassau-Suffolk Counties</a:t>
            </a:r>
          </a:p>
          <a:p>
            <a:pPr algn="ctr"/>
            <a:r>
              <a:rPr lang="en-US" sz="3000" b="1" dirty="0">
                <a:solidFill>
                  <a:srgbClr val="0070C0"/>
                </a:solidFill>
                <a:latin typeface="Montserrat" panose="02000505000000020004" pitchFamily="2" charset="77"/>
              </a:rPr>
              <a:t>(+160,000 in 25 years)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ACA136-37DD-F98F-C9D2-6DFB995E8DC2}"/>
              </a:ext>
            </a:extLst>
          </p:cNvPr>
          <p:cNvSpPr txBox="1"/>
          <p:nvPr/>
        </p:nvSpPr>
        <p:spPr>
          <a:xfrm>
            <a:off x="782407" y="6176176"/>
            <a:ext cx="803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BLS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C7D31AE0-1453-A0D2-4BEA-644242E6CECA}"/>
              </a:ext>
            </a:extLst>
          </p:cNvPr>
          <p:cNvGraphicFramePr>
            <a:graphicFrameLocks/>
          </p:cNvGraphicFramePr>
          <p:nvPr/>
        </p:nvGraphicFramePr>
        <p:xfrm>
          <a:off x="782407" y="1472540"/>
          <a:ext cx="10546653" cy="4462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58A3849-08A7-5B20-0FAB-D57A153B2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24" y="6130873"/>
            <a:ext cx="2058955" cy="58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36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31C7A-9B45-A1F0-C979-4C5E520E2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F5BC1-F884-0E08-7AFD-EB0BF5BB03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0251" y="2505694"/>
            <a:ext cx="7595012" cy="923306"/>
          </a:xfrm>
        </p:spPr>
        <p:txBody>
          <a:bodyPr>
            <a:normAutofit/>
          </a:bodyPr>
          <a:lstStyle/>
          <a:p>
            <a:r>
              <a:rPr lang="en-US" sz="3900" b="1" dirty="0">
                <a:solidFill>
                  <a:srgbClr val="0070C0"/>
                </a:solidFill>
                <a:latin typeface="Montserrat" panose="02000505000000020004" pitchFamily="2" charset="77"/>
                <a:ea typeface="+mn-ea"/>
                <a:cs typeface="+mn-cs"/>
              </a:rPr>
              <a:t>Residential Real Estate</a:t>
            </a:r>
            <a:endParaRPr lang="en-US" sz="2800" b="1" dirty="0">
              <a:solidFill>
                <a:srgbClr val="0070C0"/>
              </a:solidFill>
              <a:latin typeface="Montserrat" panose="02000505000000020004" pitchFamily="2" charset="77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537BD-5E97-D5F5-A78A-EFC9A43A8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B99FB-2F07-4474-AAA3-D0B0CAEA02EF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7F0C093-FAE9-1B1B-E49F-D38317DF3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24" y="6130873"/>
            <a:ext cx="2058955" cy="58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18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20A87-ADE3-04BE-DE94-F3F464FA8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FC57319-364D-96F2-2DCE-921613931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24" y="6130873"/>
            <a:ext cx="2058955" cy="583285"/>
          </a:xfrm>
          <a:prstGeom prst="rect">
            <a:avLst/>
          </a:prstGeom>
        </p:spPr>
      </p:pic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1EB92E89-7E59-7273-85D4-0045F8710BC4}"/>
              </a:ext>
            </a:extLst>
          </p:cNvPr>
          <p:cNvGraphicFramePr>
            <a:graphicFrameLocks/>
          </p:cNvGraphicFramePr>
          <p:nvPr/>
        </p:nvGraphicFramePr>
        <p:xfrm>
          <a:off x="1853514" y="1717589"/>
          <a:ext cx="8677497" cy="4097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DD7A639A-414B-4B9A-6B14-E18B00181B61}"/>
              </a:ext>
            </a:extLst>
          </p:cNvPr>
          <p:cNvSpPr txBox="1">
            <a:spLocks/>
          </p:cNvSpPr>
          <p:nvPr/>
        </p:nvSpPr>
        <p:spPr>
          <a:xfrm>
            <a:off x="1170039" y="344181"/>
            <a:ext cx="10049896" cy="7608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b="1" dirty="0">
                <a:solidFill>
                  <a:srgbClr val="0070C0"/>
                </a:solidFill>
                <a:latin typeface="Montserrat" panose="02000505000000020004" pitchFamily="2" charset="77"/>
                <a:ea typeface="+mn-ea"/>
                <a:cs typeface="+mn-cs"/>
              </a:rPr>
              <a:t>Existing-Home Sales … Two of the Most Difficult Years</a:t>
            </a:r>
          </a:p>
          <a:p>
            <a:endParaRPr lang="en-US" sz="2500" b="1" dirty="0">
              <a:solidFill>
                <a:schemeClr val="accent1">
                  <a:lumMod val="75000"/>
                </a:schemeClr>
              </a:solidFill>
              <a:latin typeface="Montserrat" panose="02000505000000020004" pitchFamily="2" charset="77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A72969-AB2D-4E71-62D1-9A802AA26A6C}"/>
              </a:ext>
            </a:extLst>
          </p:cNvPr>
          <p:cNvSpPr txBox="1"/>
          <p:nvPr/>
        </p:nvSpPr>
        <p:spPr>
          <a:xfrm>
            <a:off x="1170039" y="5935165"/>
            <a:ext cx="803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NAR</a:t>
            </a:r>
          </a:p>
        </p:txBody>
      </p:sp>
    </p:spTree>
    <p:extLst>
      <p:ext uri="{BB962C8B-B14F-4D97-AF65-F5344CB8AC3E}">
        <p14:creationId xmlns:p14="http://schemas.microsoft.com/office/powerpoint/2010/main" val="1773510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F77069-1FB1-4A47-84CB-0251EC103F84}"/>
              </a:ext>
            </a:extLst>
          </p:cNvPr>
          <p:cNvSpPr txBox="1"/>
          <p:nvPr/>
        </p:nvSpPr>
        <p:spPr>
          <a:xfrm>
            <a:off x="660041" y="2767106"/>
            <a:ext cx="2880828" cy="30719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Bad News: CRE Loans Coming Due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CF6189-3127-4B39-9064-A92981AF287D}"/>
              </a:ext>
            </a:extLst>
          </p:cNvPr>
          <p:cNvSpPr txBox="1"/>
          <p:nvPr/>
        </p:nvSpPr>
        <p:spPr>
          <a:xfrm>
            <a:off x="660042" y="806824"/>
            <a:ext cx="2919738" cy="149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Source: S&amp;P Global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CA3572-A5BD-DB8E-BDD1-74708FABAE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74575" y="6119831"/>
            <a:ext cx="2058652" cy="583285"/>
          </a:xfrm>
          <a:prstGeom prst="rect">
            <a:avLst/>
          </a:prstGeom>
        </p:spPr>
      </p:pic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833B5AC4-6CF3-4F07-B283-E657BB512C98}"/>
              </a:ext>
            </a:extLst>
          </p:cNvPr>
          <p:cNvGraphicFramePr>
            <a:graphicFrameLocks/>
          </p:cNvGraphicFramePr>
          <p:nvPr/>
        </p:nvGraphicFramePr>
        <p:xfrm>
          <a:off x="1448790" y="1816924"/>
          <a:ext cx="10177153" cy="4184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32600CF-8091-166B-E642-441B95CBF508}"/>
              </a:ext>
            </a:extLst>
          </p:cNvPr>
          <p:cNvSpPr txBox="1"/>
          <p:nvPr/>
        </p:nvSpPr>
        <p:spPr>
          <a:xfrm>
            <a:off x="961901" y="325095"/>
            <a:ext cx="104631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1C4584"/>
                </a:solidFill>
                <a:latin typeface="Montserrat" panose="02000505000000020004" pitchFamily="2" charset="77"/>
              </a:rPr>
              <a:t>CRE Loan Requiring Refinancing …</a:t>
            </a:r>
          </a:p>
          <a:p>
            <a:pPr algn="ctr"/>
            <a:r>
              <a:rPr lang="en-US" sz="3000" b="1" dirty="0">
                <a:solidFill>
                  <a:srgbClr val="1C4584"/>
                </a:solidFill>
                <a:latin typeface="Montserrat" panose="02000505000000020004" pitchFamily="2" charset="77"/>
              </a:rPr>
              <a:t>At Higher Interest Rate and Lower Collateral Value</a:t>
            </a:r>
          </a:p>
          <a:p>
            <a:pPr algn="ctr"/>
            <a:endParaRPr lang="en-US" sz="3000" b="1" dirty="0">
              <a:solidFill>
                <a:srgbClr val="1C4584"/>
              </a:solidFill>
              <a:latin typeface="Montserrat" panose="02000505000000020004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CB20F5-A491-FECD-0A64-5FAC6460FB95}"/>
              </a:ext>
            </a:extLst>
          </p:cNvPr>
          <p:cNvSpPr txBox="1"/>
          <p:nvPr/>
        </p:nvSpPr>
        <p:spPr>
          <a:xfrm>
            <a:off x="1170039" y="5935165"/>
            <a:ext cx="803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S&amp;P Global</a:t>
            </a:r>
          </a:p>
        </p:txBody>
      </p:sp>
    </p:spTree>
    <p:extLst>
      <p:ext uri="{BB962C8B-B14F-4D97-AF65-F5344CB8AC3E}">
        <p14:creationId xmlns:p14="http://schemas.microsoft.com/office/powerpoint/2010/main" val="3610688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A33B5-3CE8-0158-638B-50A9D1704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4F98E245-2CE2-9157-76B8-DD5DB930D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6634"/>
            <a:ext cx="10972800" cy="939716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Montserrat" panose="02000505000000020004" pitchFamily="2" charset="77"/>
                <a:ea typeface="+mn-ea"/>
                <a:cs typeface="+mn-cs"/>
              </a:rPr>
              <a:t>Recent Monthly Existing-Home Sales Show No Recovery</a:t>
            </a:r>
            <a:br>
              <a:rPr lang="en-US" sz="2800" b="1" dirty="0">
                <a:solidFill>
                  <a:srgbClr val="0070C0"/>
                </a:solidFill>
                <a:latin typeface="Montserrat" panose="02000505000000020004" pitchFamily="2" charset="77"/>
                <a:ea typeface="+mn-ea"/>
                <a:cs typeface="+mn-cs"/>
              </a:rPr>
            </a:br>
            <a:r>
              <a:rPr lang="en-US" sz="2800" b="1" dirty="0">
                <a:solidFill>
                  <a:srgbClr val="0070C0"/>
                </a:solidFill>
                <a:latin typeface="Montserrat" panose="02000505000000020004" pitchFamily="2" charset="77"/>
                <a:ea typeface="+mn-ea"/>
                <a:cs typeface="+mn-cs"/>
              </a:rPr>
              <a:t>(seasonally adjusted annualized rate)</a:t>
            </a:r>
            <a:br>
              <a:rPr lang="en-US" sz="2800" b="1" dirty="0">
                <a:solidFill>
                  <a:srgbClr val="0070C0"/>
                </a:solidFill>
                <a:latin typeface="Montserrat" panose="02000505000000020004" pitchFamily="2" charset="77"/>
                <a:ea typeface="+mn-ea"/>
                <a:cs typeface="+mn-cs"/>
              </a:rPr>
            </a:br>
            <a:endParaRPr lang="en-US" sz="2800" b="1" dirty="0">
              <a:solidFill>
                <a:srgbClr val="0070C0"/>
              </a:solidFill>
              <a:latin typeface="Montserrat" panose="02000505000000020004" pitchFamily="2" charset="77"/>
              <a:ea typeface="+mn-ea"/>
              <a:cs typeface="+mn-cs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2B6A6B8-9ACF-9D42-FB44-7F4FAA7334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80734" y="6352699"/>
            <a:ext cx="8229028" cy="307975"/>
          </a:xfrm>
        </p:spPr>
        <p:txBody>
          <a:bodyPr/>
          <a:lstStyle/>
          <a:p>
            <a:r>
              <a:rPr lang="en-US" dirty="0"/>
              <a:t>Source: NAR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4F965495-3A8A-87FC-7252-2455E4626504}"/>
              </a:ext>
            </a:extLst>
          </p:cNvPr>
          <p:cNvGraphicFramePr>
            <a:graphicFrameLocks noGrp="1"/>
          </p:cNvGraphicFramePr>
          <p:nvPr>
            <p:ph type="chart" sz="quarter" idx="13"/>
          </p:nvPr>
        </p:nvGraphicFramePr>
        <p:xfrm>
          <a:off x="515332" y="1276350"/>
          <a:ext cx="10972800" cy="4937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41B72A33-514A-1ECA-2762-947F9A29D947}"/>
              </a:ext>
            </a:extLst>
          </p:cNvPr>
          <p:cNvSpPr/>
          <p:nvPr/>
        </p:nvSpPr>
        <p:spPr>
          <a:xfrm>
            <a:off x="7576457" y="3764478"/>
            <a:ext cx="3645725" cy="10569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99549"/>
      </p:ext>
    </p:extLst>
  </p:cSld>
  <p:clrMapOvr>
    <a:masterClrMapping/>
  </p:clrMapOvr>
  <p:transition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9AABD-AA21-7D2C-F694-08CC8560F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F79C6-9014-745B-808E-3144614D8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B99FB-2F07-4474-AAA3-D0B0CAEA02EF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1FBF010-9E9A-2D4A-CE42-3E8CCE3AE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24" y="6130873"/>
            <a:ext cx="2058955" cy="5832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2EF4E1-715F-1176-E375-22E5FDC1EB40}"/>
              </a:ext>
            </a:extLst>
          </p:cNvPr>
          <p:cNvSpPr txBox="1"/>
          <p:nvPr/>
        </p:nvSpPr>
        <p:spPr>
          <a:xfrm>
            <a:off x="2595620" y="6056268"/>
            <a:ext cx="622978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>
                <a:solidFill>
                  <a:srgbClr val="FF0000"/>
                </a:solidFill>
              </a:rPr>
              <a:t>Year to Date Dollar Volume Up 3%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D2F1D9-A494-F3BD-EC45-BB239034C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52" y="49648"/>
            <a:ext cx="10675916" cy="600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12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C94DD-BFD3-4D8F-F5F5-F308AAF65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D75F84-3286-C224-160B-E082A3C6E831}"/>
              </a:ext>
            </a:extLst>
          </p:cNvPr>
          <p:cNvSpPr txBox="1"/>
          <p:nvPr/>
        </p:nvSpPr>
        <p:spPr>
          <a:xfrm>
            <a:off x="968477" y="323067"/>
            <a:ext cx="10883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Montserrat" panose="02000505000000020004" pitchFamily="2" charset="77"/>
              </a:rPr>
              <a:t>Inventory of Homes over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4D87EB-C8AF-4550-1798-ED03D62D3678}"/>
              </a:ext>
            </a:extLst>
          </p:cNvPr>
          <p:cNvSpPr txBox="1"/>
          <p:nvPr/>
        </p:nvSpPr>
        <p:spPr>
          <a:xfrm>
            <a:off x="968477" y="6116477"/>
            <a:ext cx="803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NAR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FD645D59-A9D2-5C36-4807-BAAD61195441}"/>
              </a:ext>
            </a:extLst>
          </p:cNvPr>
          <p:cNvGraphicFramePr>
            <a:graphicFrameLocks/>
          </p:cNvGraphicFramePr>
          <p:nvPr/>
        </p:nvGraphicFramePr>
        <p:xfrm>
          <a:off x="724396" y="1187532"/>
          <a:ext cx="10367158" cy="4883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424B0F5-5B35-A5BE-F0F0-4A2B74FE6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24" y="6130873"/>
            <a:ext cx="2058955" cy="5832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C94B80B-2895-EAB0-1425-0A52DAF30FD9}"/>
              </a:ext>
            </a:extLst>
          </p:cNvPr>
          <p:cNvSpPr/>
          <p:nvPr/>
        </p:nvSpPr>
        <p:spPr>
          <a:xfrm>
            <a:off x="4429497" y="1745673"/>
            <a:ext cx="950026" cy="391885"/>
          </a:xfrm>
          <a:prstGeom prst="rect">
            <a:avLst/>
          </a:prstGeom>
          <a:noFill/>
          <a:ln w="63500">
            <a:solidFill>
              <a:srgbClr val="EA23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2A6969-D701-4087-7586-47B7822C3101}"/>
              </a:ext>
            </a:extLst>
          </p:cNvPr>
          <p:cNvSpPr/>
          <p:nvPr/>
        </p:nvSpPr>
        <p:spPr>
          <a:xfrm>
            <a:off x="9569814" y="4003421"/>
            <a:ext cx="1116281" cy="391885"/>
          </a:xfrm>
          <a:prstGeom prst="rect">
            <a:avLst/>
          </a:prstGeom>
          <a:noFill/>
          <a:ln w="63500">
            <a:solidFill>
              <a:srgbClr val="EA23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83C33C-C7C6-2FCF-61FC-380A884ED008}"/>
              </a:ext>
            </a:extLst>
          </p:cNvPr>
          <p:cNvSpPr/>
          <p:nvPr/>
        </p:nvSpPr>
        <p:spPr>
          <a:xfrm>
            <a:off x="2123704" y="3536686"/>
            <a:ext cx="9098477" cy="45719"/>
          </a:xfrm>
          <a:prstGeom prst="rect">
            <a:avLst/>
          </a:prstGeom>
          <a:noFill/>
          <a:ln w="63500">
            <a:solidFill>
              <a:srgbClr val="EA23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0C64E3-1332-BF80-1A8F-EFFF72E3EA58}"/>
              </a:ext>
            </a:extLst>
          </p:cNvPr>
          <p:cNvSpPr txBox="1"/>
          <p:nvPr/>
        </p:nvSpPr>
        <p:spPr>
          <a:xfrm>
            <a:off x="8063981" y="4395306"/>
            <a:ext cx="35596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Locked-in forever as no one </a:t>
            </a:r>
          </a:p>
          <a:p>
            <a:r>
              <a:rPr lang="en-US" sz="2200" dirty="0"/>
              <a:t>will give up 3% mortgage rate</a:t>
            </a:r>
          </a:p>
        </p:txBody>
      </p:sp>
    </p:spTree>
    <p:extLst>
      <p:ext uri="{BB962C8B-B14F-4D97-AF65-F5344CB8AC3E}">
        <p14:creationId xmlns:p14="http://schemas.microsoft.com/office/powerpoint/2010/main" val="1438599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63187-14C2-D44B-C33D-35D2F7D85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D4A012-E75E-704C-E553-5D48FB728119}"/>
              </a:ext>
            </a:extLst>
          </p:cNvPr>
          <p:cNvSpPr txBox="1"/>
          <p:nvPr/>
        </p:nvSpPr>
        <p:spPr>
          <a:xfrm>
            <a:off x="968477" y="323067"/>
            <a:ext cx="108830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Montserrat" panose="02000505000000020004" pitchFamily="2" charset="77"/>
              </a:rPr>
              <a:t>Median Home Price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Montserrat" panose="02000505000000020004" pitchFamily="2" charset="77"/>
              </a:rPr>
              <a:t>NYC Metro and Nassau-Suffolk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48CF67-EC64-07B6-8C5D-49B15F89BD6A}"/>
              </a:ext>
            </a:extLst>
          </p:cNvPr>
          <p:cNvSpPr txBox="1"/>
          <p:nvPr/>
        </p:nvSpPr>
        <p:spPr>
          <a:xfrm>
            <a:off x="968477" y="6116477"/>
            <a:ext cx="803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NAR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7FF5F467-B45A-2D96-3BC6-391A086E023E}"/>
              </a:ext>
            </a:extLst>
          </p:cNvPr>
          <p:cNvGraphicFramePr>
            <a:graphicFrameLocks/>
          </p:cNvGraphicFramePr>
          <p:nvPr/>
        </p:nvGraphicFramePr>
        <p:xfrm>
          <a:off x="724396" y="1187532"/>
          <a:ext cx="10367158" cy="4943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3E6427D-07EC-B132-8A89-34D162A15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24" y="6130873"/>
            <a:ext cx="2058955" cy="58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77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348D7-58A0-7890-6282-34751A068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680BE55-51A0-BBD4-3CE3-F6E42ED0499D}"/>
              </a:ext>
            </a:extLst>
          </p:cNvPr>
          <p:cNvSpPr txBox="1">
            <a:spLocks/>
          </p:cNvSpPr>
          <p:nvPr/>
        </p:nvSpPr>
        <p:spPr>
          <a:xfrm>
            <a:off x="838200" y="250820"/>
            <a:ext cx="10960510" cy="73471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70C0"/>
                </a:solidFill>
                <a:latin typeface="Montserrat" panose="02000505000000020004" pitchFamily="2" charset="77"/>
                <a:ea typeface="+mn-ea"/>
                <a:cs typeface="+mn-cs"/>
              </a:rPr>
              <a:t>5-year Home Price Gains Since Pre-COVID</a:t>
            </a:r>
          </a:p>
          <a:p>
            <a:pPr algn="ctr"/>
            <a:r>
              <a:rPr lang="en-US" sz="2300" b="1" dirty="0">
                <a:solidFill>
                  <a:srgbClr val="0070C0"/>
                </a:solidFill>
                <a:latin typeface="Montserrat" panose="02000505000000020004" pitchFamily="2" charset="77"/>
                <a:ea typeface="+mn-ea"/>
                <a:cs typeface="+mn-cs"/>
              </a:rPr>
              <a:t>% change from 2020 Q1 to 2025 Q1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BCDEF1-84F0-55F3-856C-F798C082C8C3}"/>
              </a:ext>
            </a:extLst>
          </p:cNvPr>
          <p:cNvSpPr txBox="1"/>
          <p:nvPr/>
        </p:nvSpPr>
        <p:spPr>
          <a:xfrm>
            <a:off x="393289" y="6423691"/>
            <a:ext cx="803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NAR Analysis of FHFA data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DEC98E9-C49E-B3B0-2B6C-33781CE13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24" y="6130873"/>
            <a:ext cx="2058955" cy="5832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203468-DC61-C7F7-0F3B-E1713BA6C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580" y="1094506"/>
            <a:ext cx="1019175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45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B8F03-75EF-BBCA-7E3D-94A27A690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06F6E6-021C-A264-3A15-21D0C72A79B0}"/>
              </a:ext>
            </a:extLst>
          </p:cNvPr>
          <p:cNvSpPr txBox="1"/>
          <p:nvPr/>
        </p:nvSpPr>
        <p:spPr>
          <a:xfrm>
            <a:off x="968477" y="323067"/>
            <a:ext cx="10883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Montserrat" panose="02000505000000020004" pitchFamily="2" charset="77"/>
              </a:rPr>
              <a:t>Record High Real Estate Asset and Mortgage Debt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6933E-F1D0-1461-9191-29EC61348F02}"/>
              </a:ext>
            </a:extLst>
          </p:cNvPr>
          <p:cNvSpPr txBox="1"/>
          <p:nvPr/>
        </p:nvSpPr>
        <p:spPr>
          <a:xfrm>
            <a:off x="968477" y="6116477"/>
            <a:ext cx="803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Federal Reserve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A900DCED-E81C-6E62-5523-3ACFB9027C05}"/>
              </a:ext>
            </a:extLst>
          </p:cNvPr>
          <p:cNvGraphicFramePr>
            <a:graphicFrameLocks/>
          </p:cNvGraphicFramePr>
          <p:nvPr/>
        </p:nvGraphicFramePr>
        <p:xfrm>
          <a:off x="724396" y="1187532"/>
          <a:ext cx="10367158" cy="4943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D709877-D539-A93F-7D72-AEA6E100F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24" y="6130873"/>
            <a:ext cx="2058955" cy="5832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85BD9E-C33D-1FAA-8956-3336EAEAE43A}"/>
              </a:ext>
            </a:extLst>
          </p:cNvPr>
          <p:cNvSpPr txBox="1"/>
          <p:nvPr/>
        </p:nvSpPr>
        <p:spPr>
          <a:xfrm>
            <a:off x="1816925" y="1567543"/>
            <a:ext cx="14250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$ trillion</a:t>
            </a:r>
          </a:p>
        </p:txBody>
      </p:sp>
    </p:spTree>
    <p:extLst>
      <p:ext uri="{BB962C8B-B14F-4D97-AF65-F5344CB8AC3E}">
        <p14:creationId xmlns:p14="http://schemas.microsoft.com/office/powerpoint/2010/main" val="2350587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62127-4F8A-0BE7-413E-3C06D1F05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AF2C4F-5E93-F746-AC67-3D8735C8AB1F}"/>
              </a:ext>
            </a:extLst>
          </p:cNvPr>
          <p:cNvSpPr txBox="1"/>
          <p:nvPr/>
        </p:nvSpPr>
        <p:spPr>
          <a:xfrm>
            <a:off x="968477" y="323067"/>
            <a:ext cx="10883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Montserrat" panose="02000505000000020004" pitchFamily="2" charset="77"/>
              </a:rPr>
              <a:t>Real Estate Net Worth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FCB4C-D67C-426E-3D38-F8047F58FBD1}"/>
              </a:ext>
            </a:extLst>
          </p:cNvPr>
          <p:cNvSpPr txBox="1"/>
          <p:nvPr/>
        </p:nvSpPr>
        <p:spPr>
          <a:xfrm>
            <a:off x="968477" y="6116477"/>
            <a:ext cx="803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Federal Reserve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C9FF6FE9-CA5D-83CF-A0A4-6A6AEAC39B26}"/>
              </a:ext>
            </a:extLst>
          </p:cNvPr>
          <p:cNvGraphicFramePr>
            <a:graphicFrameLocks/>
          </p:cNvGraphicFramePr>
          <p:nvPr/>
        </p:nvGraphicFramePr>
        <p:xfrm>
          <a:off x="724396" y="1187532"/>
          <a:ext cx="10367158" cy="4943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B9B9423-8A8F-8DCE-6FCE-4C93A8DDA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24" y="6130873"/>
            <a:ext cx="2058955" cy="5832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94000C-FC65-3F1C-89BD-D8C2623AB52F}"/>
              </a:ext>
            </a:extLst>
          </p:cNvPr>
          <p:cNvSpPr txBox="1"/>
          <p:nvPr/>
        </p:nvSpPr>
        <p:spPr>
          <a:xfrm>
            <a:off x="1816925" y="1567543"/>
            <a:ext cx="14250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$ trillion</a:t>
            </a:r>
          </a:p>
        </p:txBody>
      </p:sp>
    </p:spTree>
    <p:extLst>
      <p:ext uri="{BB962C8B-B14F-4D97-AF65-F5344CB8AC3E}">
        <p14:creationId xmlns:p14="http://schemas.microsoft.com/office/powerpoint/2010/main" val="20639085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6B146A5-3845-DF29-8596-EC7A7197E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24" y="6130873"/>
            <a:ext cx="2058955" cy="5832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424D2D-5817-42FE-9873-83FF7A69925B}"/>
              </a:ext>
            </a:extLst>
          </p:cNvPr>
          <p:cNvSpPr txBox="1"/>
          <p:nvPr/>
        </p:nvSpPr>
        <p:spPr>
          <a:xfrm>
            <a:off x="1150706" y="369871"/>
            <a:ext cx="10037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Montserrat" panose="02000505000000020004" pitchFamily="2" charset="77"/>
              </a:rPr>
              <a:t>Median Net Worth Between Owners and Renters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F0A4F95-5B2E-4B7D-8F89-1D01AAA8548D}"/>
              </a:ext>
            </a:extLst>
          </p:cNvPr>
          <p:cNvGraphicFramePr/>
          <p:nvPr/>
        </p:nvGraphicFramePr>
        <p:xfrm>
          <a:off x="855024" y="1116281"/>
          <a:ext cx="10148878" cy="5014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06A5B13-4722-4220-A590-CB8BF9AA2D18}"/>
              </a:ext>
            </a:extLst>
          </p:cNvPr>
          <p:cNvSpPr txBox="1"/>
          <p:nvPr/>
        </p:nvSpPr>
        <p:spPr>
          <a:xfrm>
            <a:off x="1357278" y="6159794"/>
            <a:ext cx="9477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Montserrat" panose="02000505000000020004" pitchFamily="2" charset="77"/>
              </a:rPr>
              <a:t>Source: Median Net Worth from Federal Reserve Survey of Consumer Finance</a:t>
            </a:r>
          </a:p>
        </p:txBody>
      </p:sp>
    </p:spTree>
    <p:extLst>
      <p:ext uri="{BB962C8B-B14F-4D97-AF65-F5344CB8AC3E}">
        <p14:creationId xmlns:p14="http://schemas.microsoft.com/office/powerpoint/2010/main" val="2512939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1CC69-6D11-53A3-2C21-6377E8D73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AF579F-C8A3-B1A2-B466-9256366E778D}"/>
              </a:ext>
            </a:extLst>
          </p:cNvPr>
          <p:cNvSpPr txBox="1"/>
          <p:nvPr/>
        </p:nvSpPr>
        <p:spPr>
          <a:xfrm>
            <a:off x="968477" y="323067"/>
            <a:ext cx="108830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Montserrat" panose="02000505000000020004" pitchFamily="2" charset="77"/>
              </a:rPr>
              <a:t>Low Mortgage Delinquency Rate (90+ days)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Montserrat" panose="02000505000000020004" pitchFamily="2" charset="77"/>
              </a:rPr>
              <a:t>and Even Lower Foreclosure Rate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CC532B-0673-B2EE-FB3E-D0FE3F9CED75}"/>
              </a:ext>
            </a:extLst>
          </p:cNvPr>
          <p:cNvSpPr txBox="1"/>
          <p:nvPr/>
        </p:nvSpPr>
        <p:spPr>
          <a:xfrm>
            <a:off x="968477" y="6116477"/>
            <a:ext cx="803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Federal Reserve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53596577-5C85-908A-D487-F01B5B8635F6}"/>
              </a:ext>
            </a:extLst>
          </p:cNvPr>
          <p:cNvGraphicFramePr>
            <a:graphicFrameLocks/>
          </p:cNvGraphicFramePr>
          <p:nvPr/>
        </p:nvGraphicFramePr>
        <p:xfrm>
          <a:off x="724396" y="1187532"/>
          <a:ext cx="10367158" cy="4943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E421E5C-8A55-7417-EFAD-5831D0FA3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24" y="6130873"/>
            <a:ext cx="2058955" cy="5832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FC6571-CD72-F171-B162-759D7D6A0561}"/>
              </a:ext>
            </a:extLst>
          </p:cNvPr>
          <p:cNvSpPr txBox="1"/>
          <p:nvPr/>
        </p:nvSpPr>
        <p:spPr>
          <a:xfrm>
            <a:off x="1816925" y="1567543"/>
            <a:ext cx="25531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% of mortgages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1BE154-A53B-C041-A28F-34B896527A44}"/>
              </a:ext>
            </a:extLst>
          </p:cNvPr>
          <p:cNvSpPr/>
          <p:nvPr/>
        </p:nvSpPr>
        <p:spPr>
          <a:xfrm>
            <a:off x="10153403" y="4393870"/>
            <a:ext cx="558140" cy="954107"/>
          </a:xfrm>
          <a:prstGeom prst="rect">
            <a:avLst/>
          </a:prstGeom>
          <a:noFill/>
          <a:ln w="63500">
            <a:solidFill>
              <a:srgbClr val="EA23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039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62514-7205-0EF5-4ECA-4422B5473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32E7B-8030-3DC6-DEB2-D563E882C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800" b="1" dirty="0">
                <a:solidFill>
                  <a:srgbClr val="1C4584"/>
                </a:solidFill>
                <a:latin typeface="Montserrat" panose="02000505000000020004" pitchFamily="2" charset="77"/>
                <a:ea typeface="+mn-ea"/>
                <a:cs typeface="+mn-cs"/>
              </a:rPr>
              <a:t>88 million Homeowners </a:t>
            </a:r>
            <a:br>
              <a:rPr lang="en-US" sz="3000" b="1" dirty="0">
                <a:solidFill>
                  <a:srgbClr val="1C4584"/>
                </a:solidFill>
                <a:latin typeface="Montserrat" panose="02000505000000020004" pitchFamily="2" charset="77"/>
                <a:ea typeface="+mn-ea"/>
                <a:cs typeface="+mn-cs"/>
              </a:rPr>
            </a:br>
            <a:r>
              <a:rPr lang="en-US" sz="2600" b="1" dirty="0">
                <a:solidFill>
                  <a:srgbClr val="1C4584"/>
                </a:solidFill>
                <a:latin typeface="Montserrat" panose="02000505000000020004" pitchFamily="2" charset="77"/>
                <a:ea typeface="+mn-ea"/>
                <a:cs typeface="+mn-cs"/>
              </a:rPr>
              <a:t>35.2 million free &amp; clear (no chance of foreclosure)</a:t>
            </a:r>
            <a:br>
              <a:rPr lang="en-US" sz="2600" b="1" dirty="0">
                <a:solidFill>
                  <a:srgbClr val="1C4584"/>
                </a:solidFill>
                <a:latin typeface="Montserrat" panose="02000505000000020004" pitchFamily="2" charset="77"/>
                <a:ea typeface="+mn-ea"/>
                <a:cs typeface="+mn-cs"/>
              </a:rPr>
            </a:br>
            <a:endParaRPr lang="en-US" sz="2600" b="1" dirty="0">
              <a:solidFill>
                <a:srgbClr val="1C4584"/>
              </a:solidFill>
              <a:latin typeface="Montserrat" panose="02000505000000020004" pitchFamily="2" charset="77"/>
              <a:ea typeface="+mn-ea"/>
              <a:cs typeface="+mn-cs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561A847-2FCB-961B-45E0-1DC24ABF72B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3AACF2A-DE82-E6FC-5D45-8A07E8F43DE6}"/>
              </a:ext>
            </a:extLst>
          </p:cNvPr>
          <p:cNvSpPr txBox="1"/>
          <p:nvPr/>
        </p:nvSpPr>
        <p:spPr>
          <a:xfrm>
            <a:off x="1086912" y="6185245"/>
            <a:ext cx="803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NAR estimate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12E2599-A24D-FB07-1EFC-8C1F7CB06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24" y="6130873"/>
            <a:ext cx="2058955" cy="58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3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F77069-1FB1-4A47-84CB-0251EC103F84}"/>
              </a:ext>
            </a:extLst>
          </p:cNvPr>
          <p:cNvSpPr txBox="1"/>
          <p:nvPr/>
        </p:nvSpPr>
        <p:spPr>
          <a:xfrm>
            <a:off x="1170039" y="325095"/>
            <a:ext cx="102550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1C4584"/>
                </a:solidFill>
                <a:latin typeface="Montserrat" panose="02000505000000020004" pitchFamily="2" charset="77"/>
              </a:rPr>
              <a:t>Commercial Property Prices Slightly Recover</a:t>
            </a:r>
          </a:p>
          <a:p>
            <a:pPr algn="ctr"/>
            <a:r>
              <a:rPr lang="en-US" sz="3000" b="1" dirty="0">
                <a:solidFill>
                  <a:srgbClr val="1C4584"/>
                </a:solidFill>
                <a:latin typeface="Montserrat" panose="02000505000000020004" pitchFamily="2" charset="77"/>
              </a:rPr>
              <a:t>… Refinancing Easier </a:t>
            </a:r>
          </a:p>
          <a:p>
            <a:pPr algn="ctr"/>
            <a:endParaRPr lang="en-US" sz="3000" b="1" dirty="0">
              <a:solidFill>
                <a:srgbClr val="1C4584"/>
              </a:solidFill>
              <a:latin typeface="Montserrat" panose="02000505000000020004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CF6189-3127-4B39-9064-A92981AF287D}"/>
              </a:ext>
            </a:extLst>
          </p:cNvPr>
          <p:cNvSpPr txBox="1"/>
          <p:nvPr/>
        </p:nvSpPr>
        <p:spPr>
          <a:xfrm>
            <a:off x="885031" y="6162273"/>
            <a:ext cx="803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Green Street Commercial Price Index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B6EB6701-0D69-4947-9B02-915715361D71}"/>
              </a:ext>
            </a:extLst>
          </p:cNvPr>
          <p:cNvGraphicFramePr>
            <a:graphicFrameLocks/>
          </p:cNvGraphicFramePr>
          <p:nvPr/>
        </p:nvGraphicFramePr>
        <p:xfrm>
          <a:off x="885031" y="1578264"/>
          <a:ext cx="10812164" cy="4322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2FC59E0A-521B-BFEB-F829-B49ABF327C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74575" y="6119831"/>
            <a:ext cx="2058652" cy="58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70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F4F6F-4F19-5754-FDE7-A18FAD26A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BC06D44-E5BE-1C31-E42D-8FAE4EC0A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24" y="6130873"/>
            <a:ext cx="2058955" cy="583285"/>
          </a:xfrm>
          <a:prstGeom prst="rect">
            <a:avLst/>
          </a:prstGeom>
        </p:spPr>
      </p:pic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805F94CA-46CA-B2A2-2DFE-E61CA30DF1A1}"/>
              </a:ext>
            </a:extLst>
          </p:cNvPr>
          <p:cNvGraphicFramePr>
            <a:graphicFrameLocks/>
          </p:cNvGraphicFramePr>
          <p:nvPr/>
        </p:nvGraphicFramePr>
        <p:xfrm>
          <a:off x="748146" y="1105022"/>
          <a:ext cx="10471790" cy="4710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36056CB1-E1DE-56F8-2811-9C8A8C691850}"/>
              </a:ext>
            </a:extLst>
          </p:cNvPr>
          <p:cNvSpPr txBox="1">
            <a:spLocks/>
          </p:cNvSpPr>
          <p:nvPr/>
        </p:nvSpPr>
        <p:spPr>
          <a:xfrm>
            <a:off x="748146" y="344181"/>
            <a:ext cx="10893681" cy="7608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b="1" dirty="0">
                <a:solidFill>
                  <a:srgbClr val="0070C0"/>
                </a:solidFill>
                <a:latin typeface="Montserrat" panose="02000505000000020004" pitchFamily="2" charset="77"/>
                <a:ea typeface="+mn-ea"/>
                <a:cs typeface="+mn-cs"/>
              </a:rPr>
              <a:t>Light Flashing on Weekly Mortgage Applications to Buy a Home</a:t>
            </a:r>
          </a:p>
          <a:p>
            <a:pPr algn="ctr"/>
            <a:r>
              <a:rPr lang="en-US" sz="2500" b="1" dirty="0">
                <a:solidFill>
                  <a:srgbClr val="0070C0"/>
                </a:solidFill>
                <a:latin typeface="Montserrat" panose="02000505000000020004" pitchFamily="2" charset="77"/>
                <a:ea typeface="+mn-ea"/>
                <a:cs typeface="+mn-cs"/>
              </a:rPr>
              <a:t>(% change from a year ago)</a:t>
            </a:r>
          </a:p>
          <a:p>
            <a:endParaRPr lang="en-US" sz="2500" b="1" dirty="0">
              <a:solidFill>
                <a:schemeClr val="accent1">
                  <a:lumMod val="75000"/>
                </a:schemeClr>
              </a:solidFill>
              <a:latin typeface="Montserrat" panose="02000505000000020004" pitchFamily="2" charset="77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A4C415-62A9-A296-4BC0-5C9CF07D3D41}"/>
              </a:ext>
            </a:extLst>
          </p:cNvPr>
          <p:cNvSpPr txBox="1"/>
          <p:nvPr/>
        </p:nvSpPr>
        <p:spPr>
          <a:xfrm>
            <a:off x="968158" y="6206682"/>
            <a:ext cx="803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Mortgage Bankers Association</a:t>
            </a:r>
          </a:p>
        </p:txBody>
      </p:sp>
    </p:spTree>
    <p:extLst>
      <p:ext uri="{BB962C8B-B14F-4D97-AF65-F5344CB8AC3E}">
        <p14:creationId xmlns:p14="http://schemas.microsoft.com/office/powerpoint/2010/main" val="57377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41FA4-FA80-5E88-88F3-518534EE4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D4016210-4D67-2E30-97B3-65D12D524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7526"/>
            <a:ext cx="10972800" cy="93971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Montserrat" panose="02000505000000020004" pitchFamily="2" charset="77"/>
                <a:ea typeface="+mn-ea"/>
                <a:cs typeface="+mn-cs"/>
              </a:rPr>
              <a:t>Renter Survey about Homeownership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6A18363-77FB-10BC-8759-D69361783F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80734" y="6352699"/>
            <a:ext cx="8229028" cy="307975"/>
          </a:xfrm>
        </p:spPr>
        <p:txBody>
          <a:bodyPr>
            <a:noAutofit/>
          </a:bodyPr>
          <a:lstStyle/>
          <a:p>
            <a:r>
              <a:rPr lang="en-US" sz="1800" dirty="0"/>
              <a:t>Source: NY Federal Reserve Survey of Consumer Expectations (February 2025)</a:t>
            </a:r>
          </a:p>
        </p:txBody>
      </p:sp>
      <p:graphicFrame>
        <p:nvGraphicFramePr>
          <p:cNvPr id="11" name="Content Placeholder 5">
            <a:extLst>
              <a:ext uri="{FF2B5EF4-FFF2-40B4-BE49-F238E27FC236}">
                <a16:creationId xmlns:a16="http://schemas.microsoft.com/office/drawing/2014/main" id="{F9C8C939-10FE-B148-52F3-A04C4E22CFD2}"/>
              </a:ext>
            </a:extLst>
          </p:cNvPr>
          <p:cNvGraphicFramePr>
            <a:graphicFrameLocks noGrp="1"/>
          </p:cNvGraphicFramePr>
          <p:nvPr>
            <p:ph type="chart" sz="quarter" idx="13"/>
          </p:nvPr>
        </p:nvGraphicFramePr>
        <p:xfrm>
          <a:off x="609600" y="1252538"/>
          <a:ext cx="10972800" cy="4937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41153373"/>
      </p:ext>
    </p:extLst>
  </p:cSld>
  <p:clrMapOvr>
    <a:masterClrMapping/>
  </p:clrMapOvr>
  <p:transition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AA5F5-3E7E-0800-B810-D7C7D06FF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22D68-C892-091F-DBE9-5281C0DB4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00" y="308594"/>
            <a:ext cx="10363200" cy="923306"/>
          </a:xfrm>
        </p:spPr>
        <p:txBody>
          <a:bodyPr>
            <a:normAutofit fontScale="90000"/>
          </a:bodyPr>
          <a:lstStyle/>
          <a:p>
            <a:r>
              <a:rPr lang="en-US" sz="3900" b="1" dirty="0">
                <a:solidFill>
                  <a:srgbClr val="0070C0"/>
                </a:solidFill>
                <a:latin typeface="Montserrat" panose="02000505000000020004" pitchFamily="2" charset="77"/>
                <a:ea typeface="+mn-ea"/>
                <a:cs typeface="+mn-cs"/>
              </a:rPr>
              <a:t>Nationwide Forecast</a:t>
            </a:r>
            <a:br>
              <a:rPr lang="en-US" sz="3900" b="1" dirty="0">
                <a:solidFill>
                  <a:srgbClr val="0070C0"/>
                </a:solidFill>
                <a:latin typeface="Montserrat" panose="02000505000000020004" pitchFamily="2" charset="77"/>
                <a:ea typeface="+mn-ea"/>
                <a:cs typeface="+mn-cs"/>
              </a:rPr>
            </a:br>
            <a:r>
              <a:rPr lang="en-US" sz="3900" b="1" dirty="0">
                <a:solidFill>
                  <a:srgbClr val="0070C0"/>
                </a:solidFill>
                <a:latin typeface="Montserrat" panose="02000505000000020004" pitchFamily="2" charset="77"/>
                <a:ea typeface="+mn-ea"/>
                <a:cs typeface="+mn-cs"/>
              </a:rPr>
              <a:t>Downgraded for 2025 … Upgraded for 2026</a:t>
            </a:r>
            <a:endParaRPr lang="en-US" sz="2800" b="1" dirty="0">
              <a:solidFill>
                <a:srgbClr val="0070C0"/>
              </a:solidFill>
              <a:latin typeface="Montserrat" panose="02000505000000020004" pitchFamily="2" charset="77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B37251-F683-B512-F8B9-80056137A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B99FB-2F07-4474-AAA3-D0B0CAEA02EF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8486D69-3440-4FF0-3F9B-91DC51314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24" y="6130873"/>
            <a:ext cx="2058955" cy="583285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E3A214A-1AEC-AAEF-1C56-C290618C4D0D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232906"/>
          <a:ext cx="10744200" cy="4723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7933">
                  <a:extLst>
                    <a:ext uri="{9D8B030D-6E8A-4147-A177-3AD203B41FA5}">
                      <a16:colId xmlns:a16="http://schemas.microsoft.com/office/drawing/2014/main" val="588615738"/>
                    </a:ext>
                  </a:extLst>
                </a:gridCol>
                <a:gridCol w="3458842">
                  <a:extLst>
                    <a:ext uri="{9D8B030D-6E8A-4147-A177-3AD203B41FA5}">
                      <a16:colId xmlns:a16="http://schemas.microsoft.com/office/drawing/2014/main" val="477093078"/>
                    </a:ext>
                  </a:extLst>
                </a:gridCol>
                <a:gridCol w="3317425">
                  <a:extLst>
                    <a:ext uri="{9D8B030D-6E8A-4147-A177-3AD203B41FA5}">
                      <a16:colId xmlns:a16="http://schemas.microsoft.com/office/drawing/2014/main" val="788705126"/>
                    </a:ext>
                  </a:extLst>
                </a:gridCol>
              </a:tblGrid>
              <a:tr h="74171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400" b="1" i="0" dirty="0">
                        <a:latin typeface="Montserrat" pitchFamily="2" charset="77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b="1" i="0" dirty="0">
                          <a:latin typeface="Montserrat" pitchFamily="2" charset="77"/>
                        </a:rPr>
                        <a:t>2025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b="1" i="0" dirty="0">
                          <a:latin typeface="Montserrat" pitchFamily="2" charset="77"/>
                        </a:rPr>
                        <a:t>2026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646987"/>
                  </a:ext>
                </a:extLst>
              </a:tr>
              <a:tr h="87826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b="1" i="0" dirty="0">
                          <a:latin typeface="Montserrat" pitchFamily="2" charset="77"/>
                        </a:rPr>
                        <a:t>Existing-Home Sales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b="1" i="0" dirty="0">
                          <a:latin typeface="Montserrat" pitchFamily="2" charset="77"/>
                        </a:rPr>
                        <a:t>+3%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b="1" i="0" dirty="0">
                          <a:latin typeface="Montserrat" pitchFamily="2" charset="77"/>
                        </a:rPr>
                        <a:t>+14%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4786955"/>
                  </a:ext>
                </a:extLst>
              </a:tr>
              <a:tr h="74171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b="1" i="0" dirty="0">
                          <a:latin typeface="Montserrat" pitchFamily="2" charset="77"/>
                        </a:rPr>
                        <a:t>New Home Sales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b="1" i="0" dirty="0">
                          <a:latin typeface="Montserrat" pitchFamily="2" charset="77"/>
                        </a:rPr>
                        <a:t>+5%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b="1" i="0" dirty="0">
                          <a:latin typeface="Montserrat" pitchFamily="2" charset="77"/>
                        </a:rPr>
                        <a:t>+5%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1188831"/>
                  </a:ext>
                </a:extLst>
              </a:tr>
              <a:tr h="87826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b="1" i="0" dirty="0">
                          <a:latin typeface="Montserrat" pitchFamily="2" charset="77"/>
                        </a:rPr>
                        <a:t>Median Home Price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b="1" i="0" dirty="0">
                          <a:latin typeface="Montserrat" pitchFamily="2" charset="77"/>
                        </a:rPr>
                        <a:t>+1%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b="1" i="0" dirty="0">
                          <a:latin typeface="Montserrat" pitchFamily="2" charset="77"/>
                        </a:rPr>
                        <a:t>+4%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4828054"/>
                  </a:ext>
                </a:extLst>
              </a:tr>
              <a:tr h="74171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b="1" i="0" dirty="0">
                          <a:latin typeface="Montserrat" pitchFamily="2" charset="77"/>
                        </a:rPr>
                        <a:t>Mortgage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b="1" i="0" dirty="0">
                          <a:latin typeface="Montserrat" pitchFamily="2" charset="77"/>
                        </a:rPr>
                        <a:t>6.7%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b="1" i="0" dirty="0">
                          <a:latin typeface="Montserrat" pitchFamily="2" charset="77"/>
                        </a:rPr>
                        <a:t>6.0%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2505614"/>
                  </a:ext>
                </a:extLst>
              </a:tr>
              <a:tr h="74171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b="1" i="0" dirty="0">
                          <a:latin typeface="Montserrat" pitchFamily="2" charset="77"/>
                        </a:rPr>
                        <a:t>Job Gains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b="1" i="0" dirty="0">
                          <a:latin typeface="Montserrat" pitchFamily="2" charset="77"/>
                        </a:rPr>
                        <a:t>1.6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b="1" i="0" dirty="0">
                          <a:latin typeface="Montserrat" pitchFamily="2" charset="77"/>
                        </a:rPr>
                        <a:t>2.0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0563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4254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F150A-1D22-2D18-56F2-FA0918846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CA589-0DD3-D480-B4CD-F1092808BE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0251" y="2505694"/>
            <a:ext cx="7595012" cy="923306"/>
          </a:xfrm>
        </p:spPr>
        <p:txBody>
          <a:bodyPr>
            <a:normAutofit/>
          </a:bodyPr>
          <a:lstStyle/>
          <a:p>
            <a:r>
              <a:rPr lang="en-US" sz="3900" b="1" dirty="0">
                <a:solidFill>
                  <a:srgbClr val="0070C0"/>
                </a:solidFill>
                <a:latin typeface="Montserrat" panose="02000505000000020004" pitchFamily="2" charset="77"/>
                <a:ea typeface="+mn-ea"/>
                <a:cs typeface="+mn-cs"/>
              </a:rPr>
              <a:t>Thank You !</a:t>
            </a:r>
            <a:endParaRPr lang="en-US" sz="2800" b="1" dirty="0">
              <a:solidFill>
                <a:srgbClr val="0070C0"/>
              </a:solidFill>
              <a:latin typeface="Montserrat" panose="02000505000000020004" pitchFamily="2" charset="77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739F6B-B160-07DD-E1B1-CF28447B0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B99FB-2F07-4474-AAA3-D0B0CAEA02EF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B2838293-193C-F6CE-1A4D-41CAA9444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24" y="6130873"/>
            <a:ext cx="2058955" cy="58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51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F77069-1FB1-4A47-84CB-0251EC103F84}"/>
              </a:ext>
            </a:extLst>
          </p:cNvPr>
          <p:cNvSpPr txBox="1"/>
          <p:nvPr/>
        </p:nvSpPr>
        <p:spPr>
          <a:xfrm>
            <a:off x="534256" y="354750"/>
            <a:ext cx="109070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1C4584"/>
                </a:solidFill>
                <a:latin typeface="Montserrat" panose="02000505000000020004" pitchFamily="2" charset="77"/>
              </a:rPr>
              <a:t>Commercial Transaction Volume ...</a:t>
            </a:r>
          </a:p>
          <a:p>
            <a:pPr algn="ctr"/>
            <a:r>
              <a:rPr lang="en-US" sz="2800" b="1" dirty="0">
                <a:solidFill>
                  <a:srgbClr val="1C4584"/>
                </a:solidFill>
                <a:latin typeface="Montserrat" panose="02000505000000020004" pitchFamily="2" charset="77"/>
              </a:rPr>
              <a:t>Below Pre-Covid </a:t>
            </a:r>
            <a:r>
              <a:rPr lang="en-US" sz="2800" b="1">
                <a:solidFill>
                  <a:srgbClr val="1C4584"/>
                </a:solidFill>
                <a:latin typeface="Montserrat" panose="02000505000000020004" pitchFamily="2" charset="77"/>
              </a:rPr>
              <a:t>… Now Picking Up</a:t>
            </a:r>
            <a:endParaRPr lang="en-US" sz="2800" b="1" dirty="0">
              <a:solidFill>
                <a:srgbClr val="1C4584"/>
              </a:solidFill>
              <a:latin typeface="Montserrat" panose="02000505000000020004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CF6189-3127-4B39-9064-A92981AF287D}"/>
              </a:ext>
            </a:extLst>
          </p:cNvPr>
          <p:cNvSpPr txBox="1"/>
          <p:nvPr/>
        </p:nvSpPr>
        <p:spPr>
          <a:xfrm>
            <a:off x="1170039" y="5935165"/>
            <a:ext cx="803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MSCI, Real Capital Analytics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833B5AC4-6CF3-4F07-B283-E657BB512C98}"/>
              </a:ext>
            </a:extLst>
          </p:cNvPr>
          <p:cNvGraphicFramePr>
            <a:graphicFrameLocks/>
          </p:cNvGraphicFramePr>
          <p:nvPr/>
        </p:nvGraphicFramePr>
        <p:xfrm>
          <a:off x="1371041" y="1413587"/>
          <a:ext cx="9233489" cy="4203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B4822B5D-FF1F-382C-50A4-2B75BD76E3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974575" y="6119831"/>
            <a:ext cx="2058652" cy="58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35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6A4D1-D3B4-238B-DA5D-D128417A7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D477AB1-3228-ECD0-8F67-61BD09549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24" y="6130873"/>
            <a:ext cx="2058955" cy="58328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49624A9-ED20-F188-EFD1-A65E8919171A}"/>
              </a:ext>
            </a:extLst>
          </p:cNvPr>
          <p:cNvSpPr txBox="1">
            <a:spLocks/>
          </p:cNvSpPr>
          <p:nvPr/>
        </p:nvSpPr>
        <p:spPr>
          <a:xfrm>
            <a:off x="1581215" y="397168"/>
            <a:ext cx="9663166" cy="71911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rgbClr val="0070C0"/>
                </a:solidFill>
                <a:latin typeface="Montserrat" panose="02000505000000020004" pitchFamily="2" charset="77"/>
                <a:ea typeface="+mn-ea"/>
                <a:cs typeface="+mn-cs"/>
              </a:rPr>
              <a:t>Federal Reserve Fed Funds Rate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91B9A91A-36DA-B7E6-DDD1-AB8275A401B1}"/>
              </a:ext>
            </a:extLst>
          </p:cNvPr>
          <p:cNvGraphicFramePr>
            <a:graphicFrameLocks/>
          </p:cNvGraphicFramePr>
          <p:nvPr/>
        </p:nvGraphicFramePr>
        <p:xfrm>
          <a:off x="947619" y="1383957"/>
          <a:ext cx="10296762" cy="4584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F8C69B0-288B-9F69-A17D-61E8E570AB0F}"/>
              </a:ext>
            </a:extLst>
          </p:cNvPr>
          <p:cNvSpPr txBox="1"/>
          <p:nvPr/>
        </p:nvSpPr>
        <p:spPr>
          <a:xfrm>
            <a:off x="1234439" y="6091500"/>
            <a:ext cx="5328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Federal Reserve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C1913FC-BD77-16EF-0EF3-F1CAB3B52A13}"/>
              </a:ext>
            </a:extLst>
          </p:cNvPr>
          <p:cNvCxnSpPr>
            <a:cxnSpLocks/>
          </p:cNvCxnSpPr>
          <p:nvPr/>
        </p:nvCxnSpPr>
        <p:spPr>
          <a:xfrm flipV="1">
            <a:off x="3162312" y="2327564"/>
            <a:ext cx="736270" cy="1793174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9747040-209C-82A3-FF6F-0F95C968C7BE}"/>
              </a:ext>
            </a:extLst>
          </p:cNvPr>
          <p:cNvCxnSpPr>
            <a:cxnSpLocks/>
          </p:cNvCxnSpPr>
          <p:nvPr/>
        </p:nvCxnSpPr>
        <p:spPr>
          <a:xfrm flipV="1">
            <a:off x="9434945" y="2026910"/>
            <a:ext cx="439387" cy="2394481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D57C60F-6358-2D99-C24A-C7C4CF6C7699}"/>
              </a:ext>
            </a:extLst>
          </p:cNvPr>
          <p:cNvCxnSpPr>
            <a:cxnSpLocks/>
          </p:cNvCxnSpPr>
          <p:nvPr/>
        </p:nvCxnSpPr>
        <p:spPr>
          <a:xfrm flipV="1">
            <a:off x="7328626" y="3429000"/>
            <a:ext cx="1142274" cy="1143655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857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DA17E-6069-2642-5FBF-A9BECA458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0AA709-D64D-3C33-36C1-88A71DBB1F9C}"/>
              </a:ext>
            </a:extLst>
          </p:cNvPr>
          <p:cNvSpPr txBox="1"/>
          <p:nvPr/>
        </p:nvSpPr>
        <p:spPr>
          <a:xfrm>
            <a:off x="968477" y="323067"/>
            <a:ext cx="108830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Montserrat" panose="02000505000000020004" pitchFamily="2" charset="77"/>
              </a:rPr>
              <a:t>Median Monthly Mortgage Payment for Recent Buyers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Montserrat" panose="02000505000000020004" pitchFamily="2" charset="77"/>
              </a:rPr>
              <a:t>Tough but No Longer Rising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28432D-0F01-4051-BB42-F57CF5BC7FDB}"/>
              </a:ext>
            </a:extLst>
          </p:cNvPr>
          <p:cNvSpPr txBox="1"/>
          <p:nvPr/>
        </p:nvSpPr>
        <p:spPr>
          <a:xfrm>
            <a:off x="968477" y="6116477"/>
            <a:ext cx="803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NAR using only principal and interest of median priced home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3F9D1DAE-8459-DED6-079C-048A95E4ACB6}"/>
              </a:ext>
            </a:extLst>
          </p:cNvPr>
          <p:cNvGraphicFramePr>
            <a:graphicFrameLocks/>
          </p:cNvGraphicFramePr>
          <p:nvPr/>
        </p:nvGraphicFramePr>
        <p:xfrm>
          <a:off x="724396" y="1187532"/>
          <a:ext cx="10367158" cy="4943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FE776CF-F810-E20B-6E0E-6D4CC27BD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24" y="6130873"/>
            <a:ext cx="2058955" cy="58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31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6F9B1-E352-062C-AECE-3C6C7DB2F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53B6C2-59E1-ACF3-94FA-ED9CDA359C80}"/>
              </a:ext>
            </a:extLst>
          </p:cNvPr>
          <p:cNvSpPr txBox="1"/>
          <p:nvPr/>
        </p:nvSpPr>
        <p:spPr>
          <a:xfrm>
            <a:off x="968477" y="323067"/>
            <a:ext cx="10255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  <a:latin typeface="Montserrat" panose="02000505000000020004" pitchFamily="2" charset="77"/>
              </a:rPr>
              <a:t>Consumer Price Inflation at 2.7% in July</a:t>
            </a:r>
          </a:p>
          <a:p>
            <a:pPr algn="ctr"/>
            <a:r>
              <a:rPr lang="en-US" sz="3000" b="1" dirty="0">
                <a:solidFill>
                  <a:srgbClr val="0070C0"/>
                </a:solidFill>
                <a:latin typeface="Montserrat" panose="02000505000000020004" pitchFamily="2" charset="77"/>
              </a:rPr>
              <a:t> Still Above 2% Target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F21DB5-9E50-8B6E-DF46-066F4224C9FD}"/>
              </a:ext>
            </a:extLst>
          </p:cNvPr>
          <p:cNvSpPr txBox="1"/>
          <p:nvPr/>
        </p:nvSpPr>
        <p:spPr>
          <a:xfrm>
            <a:off x="782407" y="6176176"/>
            <a:ext cx="803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BLS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6049FE9A-ADEF-5BF5-FC41-570A96052A0C}"/>
              </a:ext>
            </a:extLst>
          </p:cNvPr>
          <p:cNvGraphicFramePr>
            <a:graphicFrameLocks/>
          </p:cNvGraphicFramePr>
          <p:nvPr/>
        </p:nvGraphicFramePr>
        <p:xfrm>
          <a:off x="782407" y="1472540"/>
          <a:ext cx="10546653" cy="4462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Arrow: Right 2">
            <a:extLst>
              <a:ext uri="{FF2B5EF4-FFF2-40B4-BE49-F238E27FC236}">
                <a16:creationId xmlns:a16="http://schemas.microsoft.com/office/drawing/2014/main" id="{54E62BE6-AF27-1987-468D-1035E8E2D25C}"/>
              </a:ext>
            </a:extLst>
          </p:cNvPr>
          <p:cNvSpPr/>
          <p:nvPr/>
        </p:nvSpPr>
        <p:spPr>
          <a:xfrm>
            <a:off x="1530229" y="4500748"/>
            <a:ext cx="9418820" cy="2594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755B21C-6667-4897-956C-E473EB2A7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24" y="6130873"/>
            <a:ext cx="2058955" cy="58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36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F8E2F-43BC-B045-FDDD-199AE463B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3EE82-593A-9A74-9187-6E2A836CF9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65" y="446811"/>
            <a:ext cx="10526236" cy="1096981"/>
          </a:xfrm>
        </p:spPr>
        <p:txBody>
          <a:bodyPr>
            <a:normAutofit fontScale="90000"/>
          </a:bodyPr>
          <a:lstStyle/>
          <a:p>
            <a:r>
              <a:rPr lang="en-US" sz="3900" b="1" dirty="0">
                <a:solidFill>
                  <a:srgbClr val="0070C0"/>
                </a:solidFill>
                <a:latin typeface="Montserrat" panose="02000505000000020004" pitchFamily="2" charset="77"/>
                <a:ea typeface="+mn-ea"/>
                <a:cs typeface="+mn-cs"/>
              </a:rPr>
              <a:t>Fed Rate Cuts Once Inflation Under Control</a:t>
            </a:r>
            <a:br>
              <a:rPr lang="en-US" sz="3900" b="1" dirty="0">
                <a:solidFill>
                  <a:srgbClr val="0070C0"/>
                </a:solidFill>
                <a:latin typeface="Montserrat" panose="02000505000000020004" pitchFamily="2" charset="77"/>
                <a:ea typeface="+mn-ea"/>
                <a:cs typeface="+mn-cs"/>
              </a:rPr>
            </a:br>
            <a:endParaRPr lang="en-US" sz="2800" b="1" dirty="0">
              <a:solidFill>
                <a:srgbClr val="0070C0"/>
              </a:solidFill>
              <a:latin typeface="Montserrat" panose="02000505000000020004" pitchFamily="2" charset="77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D3838-8C37-E33E-E47F-C300AE2E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B99FB-2F07-4474-AAA3-D0B0CAEA02EF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80D7AB5-0D13-9501-CD15-F0876C7A0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24" y="6130873"/>
            <a:ext cx="2058955" cy="58328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2E78B65-F910-47B9-9BFA-1367E94CCAF2}"/>
              </a:ext>
            </a:extLst>
          </p:cNvPr>
          <p:cNvSpPr txBox="1">
            <a:spLocks/>
          </p:cNvSpPr>
          <p:nvPr/>
        </p:nvSpPr>
        <p:spPr>
          <a:xfrm>
            <a:off x="1135333" y="1568846"/>
            <a:ext cx="10526236" cy="46747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rgbClr val="0070C0"/>
                </a:solidFill>
                <a:latin typeface="Montserrat" panose="02000505000000020004" pitchFamily="2" charset="77"/>
                <a:ea typeface="+mn-ea"/>
                <a:cs typeface="+mn-cs"/>
              </a:rPr>
              <a:t>Tariff … </a:t>
            </a:r>
            <a:r>
              <a:rPr lang="en-US" sz="2500" b="1" dirty="0">
                <a:solidFill>
                  <a:srgbClr val="FF0000"/>
                </a:solidFill>
                <a:latin typeface="Montserrat" panose="02000505000000020004" pitchFamily="2" charset="77"/>
                <a:ea typeface="+mn-ea"/>
                <a:cs typeface="+mn-cs"/>
              </a:rPr>
              <a:t>inflationary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500" b="1" dirty="0">
              <a:solidFill>
                <a:srgbClr val="0070C0"/>
              </a:solidFill>
              <a:latin typeface="Montserrat" panose="02000505000000020004" pitchFamily="2" charset="77"/>
              <a:ea typeface="+mn-ea"/>
              <a:cs typeface="+mn-cs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rgbClr val="0070C0"/>
                </a:solidFill>
                <a:latin typeface="Montserrat" panose="02000505000000020004" pitchFamily="2" charset="77"/>
                <a:ea typeface="+mn-ea"/>
                <a:cs typeface="+mn-cs"/>
              </a:rPr>
              <a:t>Shelter Cost … disinflationary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500" b="1" dirty="0">
              <a:solidFill>
                <a:srgbClr val="0070C0"/>
              </a:solidFill>
              <a:latin typeface="Montserrat" panose="02000505000000020004" pitchFamily="2" charset="77"/>
              <a:ea typeface="+mn-ea"/>
              <a:cs typeface="+mn-cs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rgbClr val="0070C0"/>
                </a:solidFill>
                <a:latin typeface="Montserrat" panose="02000505000000020004" pitchFamily="2" charset="77"/>
                <a:ea typeface="+mn-ea"/>
                <a:cs typeface="+mn-cs"/>
              </a:rPr>
              <a:t>Deregulation … disinflationary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500" b="1" dirty="0">
              <a:solidFill>
                <a:srgbClr val="0070C0"/>
              </a:solidFill>
              <a:latin typeface="Montserrat" panose="02000505000000020004" pitchFamily="2" charset="77"/>
              <a:ea typeface="+mn-ea"/>
              <a:cs typeface="+mn-cs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rgbClr val="0070C0"/>
                </a:solidFill>
                <a:latin typeface="Montserrat" panose="02000505000000020004" pitchFamily="2" charset="77"/>
                <a:ea typeface="+mn-ea"/>
                <a:cs typeface="+mn-cs"/>
              </a:rPr>
              <a:t>Oil … disinflationary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500" b="1" dirty="0">
              <a:solidFill>
                <a:srgbClr val="0070C0"/>
              </a:solidFill>
              <a:latin typeface="Montserrat" panose="02000505000000020004" pitchFamily="2" charset="77"/>
              <a:ea typeface="+mn-ea"/>
              <a:cs typeface="+mn-cs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rgbClr val="0070C0"/>
                </a:solidFill>
                <a:latin typeface="Montserrat" panose="02000505000000020004" pitchFamily="2" charset="77"/>
                <a:ea typeface="+mn-ea"/>
                <a:cs typeface="+mn-cs"/>
              </a:rPr>
              <a:t>Reciprocal Tariff to zero … disinflationary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500" b="1" dirty="0">
              <a:solidFill>
                <a:srgbClr val="0070C0"/>
              </a:solidFill>
              <a:latin typeface="Montserrat" panose="02000505000000020004" pitchFamily="2" charset="77"/>
              <a:ea typeface="+mn-ea"/>
              <a:cs typeface="+mn-cs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rgbClr val="0070C0"/>
                </a:solidFill>
                <a:latin typeface="Montserrat" panose="02000505000000020004" pitchFamily="2" charset="77"/>
                <a:ea typeface="+mn-ea"/>
                <a:cs typeface="+mn-cs"/>
              </a:rPr>
              <a:t>Weaker Economy … disinflationary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500" b="1" dirty="0">
              <a:solidFill>
                <a:srgbClr val="0070C0"/>
              </a:solidFill>
              <a:latin typeface="Montserrat" panose="02000505000000020004" pitchFamily="2" charset="77"/>
              <a:ea typeface="+mn-ea"/>
              <a:cs typeface="+mn-cs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rgbClr val="0070C0"/>
                </a:solidFill>
                <a:latin typeface="Montserrat" panose="02000505000000020004" pitchFamily="2" charset="77"/>
                <a:ea typeface="+mn-ea"/>
                <a:cs typeface="+mn-cs"/>
              </a:rPr>
              <a:t>Dumping and Weaker Dollar … </a:t>
            </a:r>
            <a:r>
              <a:rPr lang="en-US" sz="2500" b="1" dirty="0">
                <a:solidFill>
                  <a:srgbClr val="FF0000"/>
                </a:solidFill>
                <a:latin typeface="Montserrat" panose="02000505000000020004" pitchFamily="2" charset="77"/>
                <a:ea typeface="+mn-ea"/>
                <a:cs typeface="+mn-cs"/>
              </a:rPr>
              <a:t>inflationary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500" b="1" dirty="0">
              <a:solidFill>
                <a:srgbClr val="0070C0"/>
              </a:solidFill>
              <a:latin typeface="Montserrat" panose="02000505000000020004" pitchFamily="2" charset="77"/>
              <a:ea typeface="+mn-ea"/>
              <a:cs typeface="+mn-cs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100" b="1" dirty="0">
              <a:solidFill>
                <a:srgbClr val="0070C0"/>
              </a:solidFill>
              <a:latin typeface="Montserrat" panose="02000505000000020004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623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167C8-9E7B-75C6-5207-3C207AAE4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06D5B5-8668-EB07-62A5-C147A646E040}"/>
              </a:ext>
            </a:extLst>
          </p:cNvPr>
          <p:cNvSpPr txBox="1"/>
          <p:nvPr/>
        </p:nvSpPr>
        <p:spPr>
          <a:xfrm>
            <a:off x="968477" y="323067"/>
            <a:ext cx="10255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  <a:latin typeface="Montserrat" panose="02000505000000020004" pitchFamily="2" charset="77"/>
              </a:rPr>
              <a:t>Housing Shelter Inflation is Decelerating </a:t>
            </a:r>
          </a:p>
          <a:p>
            <a:pPr algn="ctr"/>
            <a:r>
              <a:rPr lang="en-US" sz="3000" b="1" dirty="0">
                <a:solidFill>
                  <a:srgbClr val="0070C0"/>
                </a:solidFill>
                <a:latin typeface="Montserrat" panose="02000505000000020004" pitchFamily="2" charset="77"/>
              </a:rPr>
              <a:t>but at 3.7% is still high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028F20-62F8-565F-C95A-AE53B9710EA3}"/>
              </a:ext>
            </a:extLst>
          </p:cNvPr>
          <p:cNvSpPr txBox="1"/>
          <p:nvPr/>
        </p:nvSpPr>
        <p:spPr>
          <a:xfrm>
            <a:off x="782407" y="6176176"/>
            <a:ext cx="803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BLS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3DDB9419-0AFF-5D63-0A06-966AA70A2ED3}"/>
              </a:ext>
            </a:extLst>
          </p:cNvPr>
          <p:cNvGraphicFramePr>
            <a:graphicFrameLocks/>
          </p:cNvGraphicFramePr>
          <p:nvPr/>
        </p:nvGraphicFramePr>
        <p:xfrm>
          <a:off x="782407" y="1472540"/>
          <a:ext cx="10546653" cy="4462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5E299D2-06E0-6E9D-E330-95E02C7C2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24" y="6130873"/>
            <a:ext cx="2058955" cy="58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68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W Heade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BB7"/>
      </a:accent1>
      <a:accent2>
        <a:srgbClr val="FF8785"/>
      </a:accent2>
      <a:accent3>
        <a:srgbClr val="A5A5A5"/>
      </a:accent3>
      <a:accent4>
        <a:srgbClr val="FFD94D"/>
      </a:accent4>
      <a:accent5>
        <a:srgbClr val="1B4484"/>
      </a:accent5>
      <a:accent6>
        <a:srgbClr val="61D19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BB7"/>
      </a:accent1>
      <a:accent2>
        <a:srgbClr val="FF8785"/>
      </a:accent2>
      <a:accent3>
        <a:srgbClr val="A5A5A5"/>
      </a:accent3>
      <a:accent4>
        <a:srgbClr val="FFD94D"/>
      </a:accent4>
      <a:accent5>
        <a:srgbClr val="1B4484"/>
      </a:accent5>
      <a:accent6>
        <a:srgbClr val="61D19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AR">
    <a:dk1>
      <a:srgbClr val="0C1F35"/>
    </a:dk1>
    <a:lt1>
      <a:srgbClr val="FEFEFE"/>
    </a:lt1>
    <a:dk2>
      <a:srgbClr val="246EB5"/>
    </a:dk2>
    <a:lt2>
      <a:srgbClr val="B9DBEC"/>
    </a:lt2>
    <a:accent1>
      <a:srgbClr val="39A8DF"/>
    </a:accent1>
    <a:accent2>
      <a:srgbClr val="1A4585"/>
    </a:accent2>
    <a:accent3>
      <a:srgbClr val="F4E766"/>
    </a:accent3>
    <a:accent4>
      <a:srgbClr val="F2755C"/>
    </a:accent4>
    <a:accent5>
      <a:srgbClr val="6CC39B"/>
    </a:accent5>
    <a:accent6>
      <a:srgbClr val="267B8B"/>
    </a:accent6>
    <a:hlink>
      <a:srgbClr val="246EB5"/>
    </a:hlink>
    <a:folHlink>
      <a:srgbClr val="B9DBEC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NAR">
    <a:dk1>
      <a:srgbClr val="0C1F35"/>
    </a:dk1>
    <a:lt1>
      <a:srgbClr val="FEFEFE"/>
    </a:lt1>
    <a:dk2>
      <a:srgbClr val="246EB5"/>
    </a:dk2>
    <a:lt2>
      <a:srgbClr val="B9DBEC"/>
    </a:lt2>
    <a:accent1>
      <a:srgbClr val="39A8DF"/>
    </a:accent1>
    <a:accent2>
      <a:srgbClr val="1A4585"/>
    </a:accent2>
    <a:accent3>
      <a:srgbClr val="F4E766"/>
    </a:accent3>
    <a:accent4>
      <a:srgbClr val="F2755C"/>
    </a:accent4>
    <a:accent5>
      <a:srgbClr val="6CC39B"/>
    </a:accent5>
    <a:accent6>
      <a:srgbClr val="267B8B"/>
    </a:accent6>
    <a:hlink>
      <a:srgbClr val="246EB5"/>
    </a:hlink>
    <a:folHlink>
      <a:srgbClr val="B9DBEC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E964E94198CE459CA3B005DA1C39A0" ma:contentTypeVersion="11" ma:contentTypeDescription="Create a new document." ma:contentTypeScope="" ma:versionID="50e8762c970b8b8198b7420c1d9c8dee">
  <xsd:schema xmlns:xsd="http://www.w3.org/2001/XMLSchema" xmlns:xs="http://www.w3.org/2001/XMLSchema" xmlns:p="http://schemas.microsoft.com/office/2006/metadata/properties" xmlns:ns3="c01b2296-26d6-433c-a81e-4e95230aecfa" targetNamespace="http://schemas.microsoft.com/office/2006/metadata/properties" ma:root="true" ma:fieldsID="0912b377414db6385b919230ba77fdba" ns3:_="">
    <xsd:import namespace="c01b2296-26d6-433c-a81e-4e95230aecf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1b2296-26d6-433c-a81e-4e95230aec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B441B74-7BBA-4186-8BEB-EB8FFD2959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D23B7F-D8A5-41C8-BC36-7C71EA5B4E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1b2296-26d6-433c-a81e-4e95230aec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86169C6-F78F-49E3-842A-B7D4B95A323C}">
  <ds:schemaRefs>
    <ds:schemaRef ds:uri="http://schemas.microsoft.com/office/2006/metadata/properties"/>
    <ds:schemaRef ds:uri="http://purl.org/dc/elements/1.1/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c01b2296-26d6-433c-a81e-4e95230aecfa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508bf1e0-0926-458a-a1ee-ccfb79f409c6}" enabled="0" method="" siteId="{508bf1e0-0926-458a-a1ee-ccfb79f409c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78745</TotalTime>
  <Words>635</Words>
  <Application>Microsoft Office PowerPoint</Application>
  <PresentationFormat>Widescreen</PresentationFormat>
  <Paragraphs>147</Paragraphs>
  <Slides>33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Montserrat</vt:lpstr>
      <vt:lpstr>Office Theme</vt:lpstr>
      <vt:lpstr>Office Theme</vt:lpstr>
      <vt:lpstr>Real Estate and Economic Outlook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Fed Rate Cuts Once Inflation Under Control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Job Gains Since Pre-COVID Record High Payroll Employment  % change from March 2020 to July 2025</vt:lpstr>
      <vt:lpstr>PowerPoint Presentation</vt:lpstr>
      <vt:lpstr>PowerPoint Presentation</vt:lpstr>
      <vt:lpstr>Residential Real Estate</vt:lpstr>
      <vt:lpstr>PowerPoint Presentation</vt:lpstr>
      <vt:lpstr>Recent Monthly Existing-Home Sales Show No Recovery (seasonally adjusted annualized rate)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88 million Homeowners  35.2 million free &amp; clear (no chance of foreclosure) </vt:lpstr>
      <vt:lpstr>PowerPoint Presentation</vt:lpstr>
      <vt:lpstr>Renter Survey about Homeownership</vt:lpstr>
      <vt:lpstr>Nationwide Forecast Downgraded for 2025 … Upgraded for 2026</vt:lpstr>
      <vt:lpstr>Thank You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Dispenza</dc:creator>
  <cp:lastModifiedBy>Lawrence Yun</cp:lastModifiedBy>
  <cp:revision>1077</cp:revision>
  <cp:lastPrinted>2019-04-07T22:38:40Z</cp:lastPrinted>
  <dcterms:created xsi:type="dcterms:W3CDTF">2019-04-05T16:55:57Z</dcterms:created>
  <dcterms:modified xsi:type="dcterms:W3CDTF">2025-09-10T15:49:31Z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0x010100CDE964E94198CE459CA3B005DA1C39A0</vt:lpwstr>
  </property>
</Properties>
</file>