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2.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 id="2147483681" r:id="rId3"/>
    <p:sldMasterId id="2147483697" r:id="rId4"/>
    <p:sldMasterId id="2147483714" r:id="rId5"/>
    <p:sldMasterId id="2147483746" r:id="rId6"/>
    <p:sldMasterId id="2147483752" r:id="rId7"/>
  </p:sldMasterIdLst>
  <p:notesMasterIdLst>
    <p:notesMasterId r:id="rId72"/>
  </p:notesMasterIdLst>
  <p:sldIdLst>
    <p:sldId id="256" r:id="rId8"/>
    <p:sldId id="257" r:id="rId9"/>
    <p:sldId id="258" r:id="rId10"/>
    <p:sldId id="1111" r:id="rId11"/>
    <p:sldId id="276" r:id="rId12"/>
    <p:sldId id="277" r:id="rId13"/>
    <p:sldId id="278" r:id="rId14"/>
    <p:sldId id="280" r:id="rId15"/>
    <p:sldId id="281" r:id="rId16"/>
    <p:sldId id="282" r:id="rId17"/>
    <p:sldId id="283" r:id="rId18"/>
    <p:sldId id="284" r:id="rId19"/>
    <p:sldId id="285" r:id="rId20"/>
    <p:sldId id="286" r:id="rId21"/>
    <p:sldId id="287" r:id="rId22"/>
    <p:sldId id="359" r:id="rId23"/>
    <p:sldId id="1301" r:id="rId24"/>
    <p:sldId id="1302" r:id="rId25"/>
    <p:sldId id="291" r:id="rId26"/>
    <p:sldId id="1303" r:id="rId27"/>
    <p:sldId id="292" r:id="rId28"/>
    <p:sldId id="293" r:id="rId29"/>
    <p:sldId id="294" r:id="rId30"/>
    <p:sldId id="295" r:id="rId31"/>
    <p:sldId id="296" r:id="rId32"/>
    <p:sldId id="297"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260" r:id="rId51"/>
    <p:sldId id="328" r:id="rId52"/>
    <p:sldId id="330" r:id="rId53"/>
    <p:sldId id="349" r:id="rId54"/>
    <p:sldId id="329" r:id="rId55"/>
    <p:sldId id="332" r:id="rId56"/>
    <p:sldId id="333" r:id="rId57"/>
    <p:sldId id="335" r:id="rId58"/>
    <p:sldId id="350" r:id="rId59"/>
    <p:sldId id="342" r:id="rId60"/>
    <p:sldId id="353" r:id="rId61"/>
    <p:sldId id="338" r:id="rId62"/>
    <p:sldId id="355" r:id="rId63"/>
    <p:sldId id="341" r:id="rId64"/>
    <p:sldId id="356" r:id="rId65"/>
    <p:sldId id="345" r:id="rId66"/>
    <p:sldId id="357" r:id="rId67"/>
    <p:sldId id="346" r:id="rId68"/>
    <p:sldId id="347" r:id="rId69"/>
    <p:sldId id="348" r:id="rId70"/>
    <p:sldId id="331" r:id="rId71"/>
  </p:sldIdLst>
  <p:sldSz cx="9144000" cy="5143500" type="screen16x9"/>
  <p:notesSz cx="6858000" cy="9144000"/>
  <p:embeddedFontLst>
    <p:embeddedFont>
      <p:font typeface="Montserrat" pitchFamily="2" charset="77"/>
      <p:regular r:id="rId73"/>
      <p:bold r:id="rId74"/>
      <p:italic r:id="rId75"/>
      <p:boldItalic r:id="rId76"/>
    </p:embeddedFont>
    <p:embeddedFont>
      <p:font typeface="Montserrat Black" pitchFamily="2" charset="77"/>
      <p:bold r:id="rId77"/>
      <p:italic r:id="rId78"/>
      <p:boldItalic r:id="rId79"/>
    </p:embeddedFont>
    <p:embeddedFont>
      <p:font typeface="Montserrat ExtraBold" pitchFamily="2" charset="77"/>
      <p:bold r:id="rId80"/>
      <p:italic r:id="rId81"/>
      <p:boldItalic r:id="rId82"/>
    </p:embeddedFont>
    <p:embeddedFont>
      <p:font typeface="Montserrat ExtraLight" pitchFamily="2" charset="77"/>
      <p:regular r:id="rId83"/>
      <p:bold r:id="rId84"/>
      <p:italic r:id="rId85"/>
      <p:boldItalic r:id="rId86"/>
    </p:embeddedFont>
    <p:embeddedFont>
      <p:font typeface="Montserrat Light" pitchFamily="2" charset="77"/>
      <p:regular r:id="rId87"/>
      <p:bold r:id="rId88"/>
      <p:italic r:id="rId89"/>
      <p:boldItalic r:id="rId90"/>
    </p:embeddedFont>
    <p:embeddedFont>
      <p:font typeface="Montserrat Medium" pitchFamily="2" charset="77"/>
      <p:regular r:id="rId91"/>
      <p:bold r:id="rId92"/>
      <p:italic r:id="rId93"/>
      <p:boldItalic r:id="rId94"/>
    </p:embeddedFont>
    <p:embeddedFont>
      <p:font typeface="Montserrat SemiBold" pitchFamily="2" charset="77"/>
      <p:regular r:id="rId95"/>
      <p:bold r:id="rId96"/>
      <p:italic r:id="rId97"/>
      <p:boldItalic r:id="rId98"/>
    </p:embeddedFont>
    <p:embeddedFont>
      <p:font typeface="Work Sans Light" panose="020F0302020204030204" pitchFamily="34" charset="0"/>
      <p:regular r:id="rId99"/>
      <p: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evor Smith" initials="" lastIdx="13" clrIdx="0"/>
  <p:cmAuthor id="1" name="Jessica Roussenq" initials="" lastIdx="1" clrIdx="1"/>
  <p:cmAuthor id="2" name="Ashley Terrell"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672B"/>
    <a:srgbClr val="EEA07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CE4DEF-523D-4613-9333-4F1F1FB965B9}">
  <a:tblStyle styleId="{C0CE4DEF-523D-4613-9333-4F1F1FB965B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0"/>
    <p:restoredTop sz="94726"/>
  </p:normalViewPr>
  <p:slideViewPr>
    <p:cSldViewPr snapToGrid="0">
      <p:cViewPr varScale="1">
        <p:scale>
          <a:sx n="154" d="100"/>
          <a:sy n="154" d="100"/>
        </p:scale>
        <p:origin x="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5.fntdata"/><Relationship Id="rId61" Type="http://schemas.openxmlformats.org/officeDocument/2006/relationships/slide" Target="slides/slide54.xml"/><Relationship Id="rId82"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1-18T21:37:01.275" idx="12">
    <p:pos x="6000" y="0"/>
    <p:text>Look for new image.</p:text>
  </p:cm>
  <p:cm authorId="0" dt="2025-01-18T21:37:01.275" idx="13">
    <p:pos x="6000" y="0"/>
    <p:text>Done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1-19T02:35:09.045" idx="6">
    <p:pos x="6000" y="0"/>
    <p:text>make sure its crisp</p:text>
  </p:cm>
  <p:cm authorId="0" dt="2025-01-19T02:35:09.045" idx="7">
    <p:pos x="6000" y="0"/>
    <p:text>Done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2CFB5634-4EAC-9387-2971-D24871FEB772}"/>
            </a:ext>
          </a:extLst>
        </p:cNvPr>
        <p:cNvGrpSpPr/>
        <p:nvPr/>
      </p:nvGrpSpPr>
      <p:grpSpPr>
        <a:xfrm>
          <a:off x="0" y="0"/>
          <a:ext cx="0" cy="0"/>
          <a:chOff x="0" y="0"/>
          <a:chExt cx="0" cy="0"/>
        </a:xfrm>
      </p:grpSpPr>
      <p:sp>
        <p:nvSpPr>
          <p:cNvPr id="80" name="Google Shape;80;p3:notes">
            <a:extLst>
              <a:ext uri="{FF2B5EF4-FFF2-40B4-BE49-F238E27FC236}">
                <a16:creationId xmlns:a16="http://schemas.microsoft.com/office/drawing/2014/main" id="{958EE82C-4E21-1631-5703-06B2570F9B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notes">
            <a:extLst>
              <a:ext uri="{FF2B5EF4-FFF2-40B4-BE49-F238E27FC236}">
                <a16:creationId xmlns:a16="http://schemas.microsoft.com/office/drawing/2014/main" id="{9D6424DA-2E64-F1A1-B842-8138BF1885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9140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a:extLst>
            <a:ext uri="{FF2B5EF4-FFF2-40B4-BE49-F238E27FC236}">
              <a16:creationId xmlns:a16="http://schemas.microsoft.com/office/drawing/2014/main" id="{1A99F21B-EECE-3D0C-B9DA-178451A114BA}"/>
            </a:ext>
          </a:extLst>
        </p:cNvPr>
        <p:cNvGrpSpPr/>
        <p:nvPr/>
      </p:nvGrpSpPr>
      <p:grpSpPr>
        <a:xfrm>
          <a:off x="0" y="0"/>
          <a:ext cx="0" cy="0"/>
          <a:chOff x="0" y="0"/>
          <a:chExt cx="0" cy="0"/>
        </a:xfrm>
      </p:grpSpPr>
      <p:sp>
        <p:nvSpPr>
          <p:cNvPr id="80" name="Google Shape;80;p3:notes">
            <a:extLst>
              <a:ext uri="{FF2B5EF4-FFF2-40B4-BE49-F238E27FC236}">
                <a16:creationId xmlns:a16="http://schemas.microsoft.com/office/drawing/2014/main" id="{7304893E-4841-7E9A-CA51-348C902717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notes">
            <a:extLst>
              <a:ext uri="{FF2B5EF4-FFF2-40B4-BE49-F238E27FC236}">
                <a16:creationId xmlns:a16="http://schemas.microsoft.com/office/drawing/2014/main" id="{54980B23-6F33-4B45-BA6A-EE477D4F2A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04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They still love you. 89% of consumers used a Realtor in 2024.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a:extLst>
            <a:ext uri="{FF2B5EF4-FFF2-40B4-BE49-F238E27FC236}">
              <a16:creationId xmlns:a16="http://schemas.microsoft.com/office/drawing/2014/main" id="{9EFED862-9895-FEA4-73B0-0707271D8552}"/>
            </a:ext>
          </a:extLst>
        </p:cNvPr>
        <p:cNvGrpSpPr/>
        <p:nvPr/>
      </p:nvGrpSpPr>
      <p:grpSpPr>
        <a:xfrm>
          <a:off x="0" y="0"/>
          <a:ext cx="0" cy="0"/>
          <a:chOff x="0" y="0"/>
          <a:chExt cx="0" cy="0"/>
        </a:xfrm>
      </p:grpSpPr>
      <p:sp>
        <p:nvSpPr>
          <p:cNvPr id="472" name="Google Shape;472;p35:notes">
            <a:extLst>
              <a:ext uri="{FF2B5EF4-FFF2-40B4-BE49-F238E27FC236}">
                <a16:creationId xmlns:a16="http://schemas.microsoft.com/office/drawing/2014/main" id="{53426976-B815-1606-2F12-747AC80DF6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5:notes">
            <a:extLst>
              <a:ext uri="{FF2B5EF4-FFF2-40B4-BE49-F238E27FC236}">
                <a16:creationId xmlns:a16="http://schemas.microsoft.com/office/drawing/2014/main" id="{FF4C5930-724C-87FD-76C0-B21F5093634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They still love you. 89% of consumers used a Realtor in 2024.</a:t>
            </a:r>
            <a:endParaRPr/>
          </a:p>
        </p:txBody>
      </p:sp>
    </p:spTree>
    <p:extLst>
      <p:ext uri="{BB962C8B-B14F-4D97-AF65-F5344CB8AC3E}">
        <p14:creationId xmlns:p14="http://schemas.microsoft.com/office/powerpoint/2010/main" val="187753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2c36a5770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32c36a5770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2c5ef9f0c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7" name="Google Shape;727;g32c5ef9f0c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2c36a5770c_3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g32c36a5770c_3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2c5ef9f0c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g32c5ef9f0c0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274481ca3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g3274481ca30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868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273c3fdd4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g3273c3fdd42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274481ca3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7" name="Google Shape;877;g3274481ca30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274481ca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g3274481ca3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6" name="Google Shape;916;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34f6e67cd6_2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5" name="Google Shape;1095;g334f6e67cd6_2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average amount of time is about 87 hours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7" name="Google Shape;93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2" name="Google Shape;108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74c47c14d1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g274c47c14d1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5" name="Google Shape;110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4" name="Google Shape;111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5" name="Google Shape;1125;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26b693686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326b693686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2c31e6be7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3" name="Google Shape;1223;g32c31e6be7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First, lets intro them to an entire new experience - Rayse Buyers Intro</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26b693686f_3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1" name="Google Shape;1021;g326b693686f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9" name="Google Shape;115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76b75f15b0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1" name="Google Shape;1061;g276b75f15b0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we have closing experience digital &amp; Closing report PDF to give them</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8" name="Google Shape;120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26b693686f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6" name="Google Shape;1076;g326b693686f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we have closing experience digital &amp; Closing report PDF to give them</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And Finally, we have closing experience digital &amp; Closing report PDF to give them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311" name="Google Shape;31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276f50a7c9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8" name="Google Shape;1098;g3276f50a7c9_4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Finally, we have closing experience digital &amp; Closing report PDF to give them</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3" name="Google Shape;1263;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3" name="Google Shape;1273;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a:extLst>
            <a:ext uri="{FF2B5EF4-FFF2-40B4-BE49-F238E27FC236}">
              <a16:creationId xmlns:a16="http://schemas.microsoft.com/office/drawing/2014/main" id="{554398F4-B75B-1DC3-D462-4EBC4F154510}"/>
            </a:ext>
          </a:extLst>
        </p:cNvPr>
        <p:cNvGrpSpPr/>
        <p:nvPr/>
      </p:nvGrpSpPr>
      <p:grpSpPr>
        <a:xfrm>
          <a:off x="0" y="0"/>
          <a:ext cx="0" cy="0"/>
          <a:chOff x="0" y="0"/>
          <a:chExt cx="0" cy="0"/>
        </a:xfrm>
      </p:grpSpPr>
      <p:sp>
        <p:nvSpPr>
          <p:cNvPr id="1096" name="Google Shape;1096;p73:notes">
            <a:extLst>
              <a:ext uri="{FF2B5EF4-FFF2-40B4-BE49-F238E27FC236}">
                <a16:creationId xmlns:a16="http://schemas.microsoft.com/office/drawing/2014/main" id="{6ED2407F-116D-1FB0-B210-9E05E73C8E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73:notes">
            <a:extLst>
              <a:ext uri="{FF2B5EF4-FFF2-40B4-BE49-F238E27FC236}">
                <a16:creationId xmlns:a16="http://schemas.microsoft.com/office/drawing/2014/main" id="{4399548F-D030-9854-1A92-AD349C5AB24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54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322" name="Google Shape;322;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53"/>
        <p:cNvGrpSpPr/>
        <p:nvPr/>
      </p:nvGrpSpPr>
      <p:grpSpPr>
        <a:xfrm>
          <a:off x="0" y="0"/>
          <a:ext cx="0" cy="0"/>
          <a:chOff x="0" y="0"/>
          <a:chExt cx="0" cy="0"/>
        </a:xfrm>
      </p:grpSpPr>
      <p:sp>
        <p:nvSpPr>
          <p:cNvPr id="54" name="Google Shape;54;p13"/>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13"/>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56" name="Google Shape;56;p13"/>
          <p:cNvSpPr/>
          <p:nvPr/>
        </p:nvSpPr>
        <p:spPr>
          <a:xfrm rot="10800000">
            <a:off x="783422" y="-7900"/>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FFCE31"/>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7" name="Google Shape;57;p13"/>
          <p:cNvSpPr/>
          <p:nvPr/>
        </p:nvSpPr>
        <p:spPr>
          <a:xfrm rot="10800000">
            <a:off x="0" y="-6975"/>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212121"/>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 Brokerage Logo Space">
  <p:cSld name="Cover | Brokerage Logo Space">
    <p:spTree>
      <p:nvGrpSpPr>
        <p:cNvPr id="1" name="Shape 801"/>
        <p:cNvGrpSpPr/>
        <p:nvPr/>
      </p:nvGrpSpPr>
      <p:grpSpPr>
        <a:xfrm>
          <a:off x="0" y="0"/>
          <a:ext cx="0" cy="0"/>
          <a:chOff x="0" y="0"/>
          <a:chExt cx="0" cy="0"/>
        </a:xfrm>
      </p:grpSpPr>
      <p:sp>
        <p:nvSpPr>
          <p:cNvPr id="802" name="Google Shape;802;p116"/>
          <p:cNvSpPr/>
          <p:nvPr/>
        </p:nvSpPr>
        <p:spPr>
          <a:xfrm>
            <a:off x="12" y="0"/>
            <a:ext cx="9144000"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803" name="Google Shape;803;p116"/>
          <p:cNvSpPr txBox="1">
            <a:spLocks noGrp="1"/>
          </p:cNvSpPr>
          <p:nvPr>
            <p:ph type="subTitle" idx="1"/>
          </p:nvPr>
        </p:nvSpPr>
        <p:spPr>
          <a:xfrm>
            <a:off x="355875" y="4124000"/>
            <a:ext cx="4312500" cy="40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858585"/>
              </a:buClr>
              <a:buSzPts val="3000"/>
              <a:buFont typeface="Montserrat"/>
              <a:buNone/>
              <a:defRPr sz="1500" b="1">
                <a:solidFill>
                  <a:srgbClr val="858585"/>
                </a:solidFill>
                <a:latin typeface="Montserrat"/>
                <a:ea typeface="Montserrat"/>
                <a:cs typeface="Montserrat"/>
                <a:sym typeface="Montserra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04" name="Google Shape;804;p116"/>
          <p:cNvSpPr txBox="1">
            <a:spLocks noGrp="1"/>
          </p:cNvSpPr>
          <p:nvPr>
            <p:ph type="subTitle" idx="2"/>
          </p:nvPr>
        </p:nvSpPr>
        <p:spPr>
          <a:xfrm>
            <a:off x="355875" y="4532300"/>
            <a:ext cx="4312500" cy="40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858585"/>
              </a:buClr>
              <a:buSzPts val="3000"/>
              <a:buFont typeface="Montserrat"/>
              <a:buNone/>
              <a:defRPr sz="1500">
                <a:solidFill>
                  <a:srgbClr val="858585"/>
                </a:solidFill>
                <a:latin typeface="Montserrat"/>
                <a:ea typeface="Montserrat"/>
                <a:cs typeface="Montserrat"/>
                <a:sym typeface="Montserra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pic>
        <p:nvPicPr>
          <p:cNvPr id="805" name="Google Shape;805;p116"/>
          <p:cNvPicPr preferRelativeResize="0"/>
          <p:nvPr/>
        </p:nvPicPr>
        <p:blipFill rotWithShape="1">
          <a:blip r:embed="rId2">
            <a:alphaModFix/>
          </a:blip>
          <a:srcRect/>
          <a:stretch/>
        </p:blipFill>
        <p:spPr>
          <a:xfrm>
            <a:off x="726975" y="2335288"/>
            <a:ext cx="3175714" cy="955975"/>
          </a:xfrm>
          <a:prstGeom prst="rect">
            <a:avLst/>
          </a:prstGeom>
          <a:noFill/>
          <a:ln>
            <a:noFill/>
          </a:ln>
        </p:spPr>
      </p:pic>
      <p:cxnSp>
        <p:nvCxnSpPr>
          <p:cNvPr id="806" name="Google Shape;806;p116"/>
          <p:cNvCxnSpPr/>
          <p:nvPr/>
        </p:nvCxnSpPr>
        <p:spPr>
          <a:xfrm>
            <a:off x="4565092" y="2107300"/>
            <a:ext cx="0" cy="1412100"/>
          </a:xfrm>
          <a:prstGeom prst="straightConnector1">
            <a:avLst/>
          </a:prstGeom>
          <a:noFill/>
          <a:ln w="28575" cap="flat" cmpd="sng">
            <a:solidFill>
              <a:srgbClr val="FFCE31"/>
            </a:solidFill>
            <a:prstDash val="solid"/>
            <a:round/>
            <a:headEnd type="none" w="sm" len="sm"/>
            <a:tailEnd type="none" w="sm" len="sm"/>
          </a:ln>
        </p:spPr>
      </p:cxnSp>
    </p:spTree>
    <p:extLst>
      <p:ext uri="{BB962C8B-B14F-4D97-AF65-F5344CB8AC3E}">
        <p14:creationId xmlns:p14="http://schemas.microsoft.com/office/powerpoint/2010/main" val="28796052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 Index A">
  <p:cSld name="Agenda / Index A">
    <p:spTree>
      <p:nvGrpSpPr>
        <p:cNvPr id="1" name="Shape 807"/>
        <p:cNvGrpSpPr/>
        <p:nvPr/>
      </p:nvGrpSpPr>
      <p:grpSpPr>
        <a:xfrm>
          <a:off x="0" y="0"/>
          <a:ext cx="0" cy="0"/>
          <a:chOff x="0" y="0"/>
          <a:chExt cx="0" cy="0"/>
        </a:xfrm>
      </p:grpSpPr>
      <p:sp>
        <p:nvSpPr>
          <p:cNvPr id="808" name="Google Shape;808;p117"/>
          <p:cNvSpPr txBox="1">
            <a:spLocks noGrp="1"/>
          </p:cNvSpPr>
          <p:nvPr>
            <p:ph type="ctrTitle"/>
          </p:nvPr>
        </p:nvSpPr>
        <p:spPr>
          <a:xfrm>
            <a:off x="541275" y="889875"/>
            <a:ext cx="8052600" cy="58560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10400"/>
              <a:buNone/>
              <a:defRPr sz="5200"/>
            </a:lvl2pPr>
            <a:lvl3pPr lvl="2" algn="l">
              <a:lnSpc>
                <a:spcPct val="100000"/>
              </a:lnSpc>
              <a:spcBef>
                <a:spcPts val="0"/>
              </a:spcBef>
              <a:spcAft>
                <a:spcPts val="0"/>
              </a:spcAft>
              <a:buSzPts val="10400"/>
              <a:buNone/>
              <a:defRPr sz="5200"/>
            </a:lvl3pPr>
            <a:lvl4pPr lvl="3" algn="l">
              <a:lnSpc>
                <a:spcPct val="100000"/>
              </a:lnSpc>
              <a:spcBef>
                <a:spcPts val="0"/>
              </a:spcBef>
              <a:spcAft>
                <a:spcPts val="0"/>
              </a:spcAft>
              <a:buSzPts val="10400"/>
              <a:buNone/>
              <a:defRPr sz="5200"/>
            </a:lvl4pPr>
            <a:lvl5pPr lvl="4" algn="l">
              <a:lnSpc>
                <a:spcPct val="100000"/>
              </a:lnSpc>
              <a:spcBef>
                <a:spcPts val="0"/>
              </a:spcBef>
              <a:spcAft>
                <a:spcPts val="0"/>
              </a:spcAft>
              <a:buSzPts val="10400"/>
              <a:buNone/>
              <a:defRPr sz="5200"/>
            </a:lvl5pPr>
            <a:lvl6pPr lvl="5" algn="l">
              <a:lnSpc>
                <a:spcPct val="100000"/>
              </a:lnSpc>
              <a:spcBef>
                <a:spcPts val="0"/>
              </a:spcBef>
              <a:spcAft>
                <a:spcPts val="0"/>
              </a:spcAft>
              <a:buSzPts val="10400"/>
              <a:buNone/>
              <a:defRPr sz="5200"/>
            </a:lvl6pPr>
            <a:lvl7pPr lvl="6" algn="l">
              <a:lnSpc>
                <a:spcPct val="100000"/>
              </a:lnSpc>
              <a:spcBef>
                <a:spcPts val="0"/>
              </a:spcBef>
              <a:spcAft>
                <a:spcPts val="0"/>
              </a:spcAft>
              <a:buSzPts val="10400"/>
              <a:buNone/>
              <a:defRPr sz="5200"/>
            </a:lvl7pPr>
            <a:lvl8pPr lvl="7" algn="l">
              <a:lnSpc>
                <a:spcPct val="100000"/>
              </a:lnSpc>
              <a:spcBef>
                <a:spcPts val="0"/>
              </a:spcBef>
              <a:spcAft>
                <a:spcPts val="0"/>
              </a:spcAft>
              <a:buSzPts val="10400"/>
              <a:buNone/>
              <a:defRPr sz="5200"/>
            </a:lvl8pPr>
            <a:lvl9pPr lvl="8" algn="l">
              <a:lnSpc>
                <a:spcPct val="100000"/>
              </a:lnSpc>
              <a:spcBef>
                <a:spcPts val="0"/>
              </a:spcBef>
              <a:spcAft>
                <a:spcPts val="0"/>
              </a:spcAft>
              <a:buSzPts val="10400"/>
              <a:buNone/>
              <a:defRPr sz="5200"/>
            </a:lvl9pPr>
          </a:lstStyle>
          <a:p>
            <a:endParaRPr/>
          </a:p>
        </p:txBody>
      </p:sp>
      <p:sp>
        <p:nvSpPr>
          <p:cNvPr id="809" name="Google Shape;809;p117"/>
          <p:cNvSpPr txBox="1">
            <a:spLocks noGrp="1"/>
          </p:cNvSpPr>
          <p:nvPr>
            <p:ph type="subTitle" idx="1"/>
          </p:nvPr>
        </p:nvSpPr>
        <p:spPr>
          <a:xfrm>
            <a:off x="895125" y="1816925"/>
            <a:ext cx="51501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10" name="Google Shape;810;p117"/>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811" name="Google Shape;811;p117"/>
          <p:cNvPicPr preferRelativeResize="0"/>
          <p:nvPr/>
        </p:nvPicPr>
        <p:blipFill rotWithShape="1">
          <a:blip r:embed="rId2">
            <a:alphaModFix/>
          </a:blip>
          <a:srcRect/>
          <a:stretch/>
        </p:blipFill>
        <p:spPr>
          <a:xfrm>
            <a:off x="0" y="1662838"/>
            <a:ext cx="3521936" cy="3480663"/>
          </a:xfrm>
          <a:prstGeom prst="rect">
            <a:avLst/>
          </a:prstGeom>
          <a:noFill/>
          <a:ln>
            <a:noFill/>
          </a:ln>
        </p:spPr>
      </p:pic>
      <p:sp>
        <p:nvSpPr>
          <p:cNvPr id="812" name="Google Shape;812;p117"/>
          <p:cNvSpPr/>
          <p:nvPr/>
        </p:nvSpPr>
        <p:spPr>
          <a:xfrm>
            <a:off x="541263" y="1816938"/>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13" name="Google Shape;813;p117"/>
          <p:cNvSpPr/>
          <p:nvPr/>
        </p:nvSpPr>
        <p:spPr>
          <a:xfrm>
            <a:off x="1475975" y="239264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14" name="Google Shape;814;p117"/>
          <p:cNvSpPr/>
          <p:nvPr/>
        </p:nvSpPr>
        <p:spPr>
          <a:xfrm>
            <a:off x="2131963" y="296833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15" name="Google Shape;815;p117"/>
          <p:cNvSpPr/>
          <p:nvPr/>
        </p:nvSpPr>
        <p:spPr>
          <a:xfrm>
            <a:off x="2597213" y="3544035"/>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16" name="Google Shape;816;p117"/>
          <p:cNvSpPr/>
          <p:nvPr/>
        </p:nvSpPr>
        <p:spPr>
          <a:xfrm>
            <a:off x="2957213" y="4119738"/>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817" name="Google Shape;817;p117"/>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818" name="Google Shape;818;p117"/>
          <p:cNvSpPr txBox="1"/>
          <p:nvPr/>
        </p:nvSpPr>
        <p:spPr>
          <a:xfrm>
            <a:off x="614975" y="19190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1</a:t>
            </a:r>
            <a:endParaRPr sz="1500" b="1" i="0" u="none" strike="noStrike" cap="none">
              <a:solidFill>
                <a:srgbClr val="212121"/>
              </a:solidFill>
              <a:latin typeface="Arial"/>
              <a:ea typeface="Arial"/>
              <a:cs typeface="Arial"/>
              <a:sym typeface="Arial"/>
            </a:endParaRPr>
          </a:p>
        </p:txBody>
      </p:sp>
      <p:sp>
        <p:nvSpPr>
          <p:cNvPr id="819" name="Google Shape;819;p117"/>
          <p:cNvSpPr txBox="1"/>
          <p:nvPr/>
        </p:nvSpPr>
        <p:spPr>
          <a:xfrm>
            <a:off x="1550000" y="24947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2</a:t>
            </a:r>
            <a:endParaRPr sz="1500" b="1" i="0" u="none" strike="noStrike" cap="none">
              <a:solidFill>
                <a:srgbClr val="212121"/>
              </a:solidFill>
              <a:latin typeface="Arial"/>
              <a:ea typeface="Arial"/>
              <a:cs typeface="Arial"/>
              <a:sym typeface="Arial"/>
            </a:endParaRPr>
          </a:p>
        </p:txBody>
      </p:sp>
      <p:sp>
        <p:nvSpPr>
          <p:cNvPr id="820" name="Google Shape;820;p117"/>
          <p:cNvSpPr txBox="1"/>
          <p:nvPr/>
        </p:nvSpPr>
        <p:spPr>
          <a:xfrm>
            <a:off x="2211425" y="3070412"/>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3</a:t>
            </a:r>
            <a:endParaRPr sz="1500" b="1" i="0" u="none" strike="noStrike" cap="none">
              <a:solidFill>
                <a:srgbClr val="212121"/>
              </a:solidFill>
              <a:latin typeface="Arial"/>
              <a:ea typeface="Arial"/>
              <a:cs typeface="Arial"/>
              <a:sym typeface="Arial"/>
            </a:endParaRPr>
          </a:p>
        </p:txBody>
      </p:sp>
      <p:sp>
        <p:nvSpPr>
          <p:cNvPr id="821" name="Google Shape;821;p117"/>
          <p:cNvSpPr txBox="1"/>
          <p:nvPr/>
        </p:nvSpPr>
        <p:spPr>
          <a:xfrm>
            <a:off x="2673500" y="3649650"/>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4</a:t>
            </a:r>
            <a:endParaRPr sz="1500" b="1" i="0" u="none" strike="noStrike" cap="none">
              <a:solidFill>
                <a:srgbClr val="212121"/>
              </a:solidFill>
              <a:latin typeface="Arial"/>
              <a:ea typeface="Arial"/>
              <a:cs typeface="Arial"/>
              <a:sym typeface="Arial"/>
            </a:endParaRPr>
          </a:p>
        </p:txBody>
      </p:sp>
      <p:sp>
        <p:nvSpPr>
          <p:cNvPr id="822" name="Google Shape;822;p117"/>
          <p:cNvSpPr txBox="1"/>
          <p:nvPr/>
        </p:nvSpPr>
        <p:spPr>
          <a:xfrm>
            <a:off x="3031275" y="42218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5</a:t>
            </a:r>
            <a:endParaRPr sz="1500" b="1" i="0" u="none" strike="noStrike" cap="none">
              <a:solidFill>
                <a:srgbClr val="212121"/>
              </a:solidFill>
              <a:latin typeface="Arial"/>
              <a:ea typeface="Arial"/>
              <a:cs typeface="Arial"/>
              <a:sym typeface="Arial"/>
            </a:endParaRPr>
          </a:p>
        </p:txBody>
      </p:sp>
      <p:pic>
        <p:nvPicPr>
          <p:cNvPr id="823" name="Google Shape;823;p117"/>
          <p:cNvPicPr preferRelativeResize="0"/>
          <p:nvPr/>
        </p:nvPicPr>
        <p:blipFill rotWithShape="1">
          <a:blip r:embed="rId4">
            <a:alphaModFix/>
          </a:blip>
          <a:srcRect/>
          <a:stretch/>
        </p:blipFill>
        <p:spPr>
          <a:xfrm>
            <a:off x="5864569" y="253334"/>
            <a:ext cx="2843849" cy="4890169"/>
          </a:xfrm>
          <a:prstGeom prst="rect">
            <a:avLst/>
          </a:prstGeom>
          <a:noFill/>
          <a:ln>
            <a:noFill/>
          </a:ln>
        </p:spPr>
      </p:pic>
      <p:sp>
        <p:nvSpPr>
          <p:cNvPr id="824" name="Google Shape;824;p117"/>
          <p:cNvSpPr txBox="1">
            <a:spLocks noGrp="1"/>
          </p:cNvSpPr>
          <p:nvPr>
            <p:ph type="subTitle" idx="2"/>
          </p:nvPr>
        </p:nvSpPr>
        <p:spPr>
          <a:xfrm>
            <a:off x="1824100" y="2392650"/>
            <a:ext cx="40983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25" name="Google Shape;825;p117"/>
          <p:cNvSpPr txBox="1">
            <a:spLocks noGrp="1"/>
          </p:cNvSpPr>
          <p:nvPr>
            <p:ph type="subTitle" idx="3"/>
          </p:nvPr>
        </p:nvSpPr>
        <p:spPr>
          <a:xfrm>
            <a:off x="2483825" y="2968300"/>
            <a:ext cx="33300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26" name="Google Shape;826;p117"/>
          <p:cNvSpPr txBox="1">
            <a:spLocks noGrp="1"/>
          </p:cNvSpPr>
          <p:nvPr>
            <p:ph type="subTitle" idx="4"/>
          </p:nvPr>
        </p:nvSpPr>
        <p:spPr>
          <a:xfrm>
            <a:off x="2941325" y="3543900"/>
            <a:ext cx="33300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27" name="Google Shape;827;p117"/>
          <p:cNvSpPr txBox="1">
            <a:spLocks noGrp="1"/>
          </p:cNvSpPr>
          <p:nvPr>
            <p:ph type="subTitle" idx="5"/>
          </p:nvPr>
        </p:nvSpPr>
        <p:spPr>
          <a:xfrm>
            <a:off x="3301425" y="4119850"/>
            <a:ext cx="33300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456975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Agent A" type="secHead">
  <p:cSld name="Content With Agent A">
    <p:spTree>
      <p:nvGrpSpPr>
        <p:cNvPr id="1" name="Shape 828"/>
        <p:cNvGrpSpPr/>
        <p:nvPr/>
      </p:nvGrpSpPr>
      <p:grpSpPr>
        <a:xfrm>
          <a:off x="0" y="0"/>
          <a:ext cx="0" cy="0"/>
          <a:chOff x="0" y="0"/>
          <a:chExt cx="0" cy="0"/>
        </a:xfrm>
      </p:grpSpPr>
      <p:sp>
        <p:nvSpPr>
          <p:cNvPr id="829" name="Google Shape;829;p118"/>
          <p:cNvSpPr/>
          <p:nvPr/>
        </p:nvSpPr>
        <p:spPr>
          <a:xfrm>
            <a:off x="303688" y="3807647"/>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30" name="Google Shape;830;p118"/>
          <p:cNvSpPr/>
          <p:nvPr/>
        </p:nvSpPr>
        <p:spPr>
          <a:xfrm>
            <a:off x="303688" y="4324157"/>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31" name="Google Shape;831;p118"/>
          <p:cNvSpPr/>
          <p:nvPr/>
        </p:nvSpPr>
        <p:spPr>
          <a:xfrm>
            <a:off x="303688" y="3121194"/>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832" name="Google Shape;832;p118"/>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833" name="Google Shape;833;p118"/>
          <p:cNvSpPr/>
          <p:nvPr/>
        </p:nvSpPr>
        <p:spPr>
          <a:xfrm rot="-6731644" flipH="1">
            <a:off x="4838581" y="2361925"/>
            <a:ext cx="4040027" cy="4040027"/>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834" name="Google Shape;834;p118"/>
          <p:cNvPicPr preferRelativeResize="0"/>
          <p:nvPr/>
        </p:nvPicPr>
        <p:blipFill rotWithShape="1">
          <a:blip r:embed="rId3">
            <a:alphaModFix/>
          </a:blip>
          <a:srcRect/>
          <a:stretch/>
        </p:blipFill>
        <p:spPr>
          <a:xfrm>
            <a:off x="5298325" y="554389"/>
            <a:ext cx="3284987" cy="4589113"/>
          </a:xfrm>
          <a:prstGeom prst="rect">
            <a:avLst/>
          </a:prstGeom>
          <a:noFill/>
          <a:ln>
            <a:noFill/>
          </a:ln>
        </p:spPr>
      </p:pic>
      <p:sp>
        <p:nvSpPr>
          <p:cNvPr id="835" name="Google Shape;835;p118"/>
          <p:cNvSpPr txBox="1">
            <a:spLocks noGrp="1"/>
          </p:cNvSpPr>
          <p:nvPr>
            <p:ph type="title"/>
          </p:nvPr>
        </p:nvSpPr>
        <p:spPr>
          <a:xfrm>
            <a:off x="339500" y="462100"/>
            <a:ext cx="4328700" cy="13296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36" name="Google Shape;836;p118"/>
          <p:cNvSpPr txBox="1">
            <a:spLocks noGrp="1"/>
          </p:cNvSpPr>
          <p:nvPr>
            <p:ph type="subTitle" idx="1"/>
          </p:nvPr>
        </p:nvSpPr>
        <p:spPr>
          <a:xfrm>
            <a:off x="339500" y="1857850"/>
            <a:ext cx="4328700" cy="9996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37" name="Google Shape;837;p118"/>
          <p:cNvSpPr txBox="1">
            <a:spLocks noGrp="1"/>
          </p:cNvSpPr>
          <p:nvPr>
            <p:ph type="subTitle" idx="2"/>
          </p:nvPr>
        </p:nvSpPr>
        <p:spPr>
          <a:xfrm>
            <a:off x="537550" y="3045350"/>
            <a:ext cx="4045800" cy="528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38" name="Google Shape;838;p118"/>
          <p:cNvSpPr txBox="1">
            <a:spLocks noGrp="1"/>
          </p:cNvSpPr>
          <p:nvPr>
            <p:ph type="subTitle" idx="3"/>
          </p:nvPr>
        </p:nvSpPr>
        <p:spPr>
          <a:xfrm>
            <a:off x="537550" y="3677200"/>
            <a:ext cx="4045800" cy="528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39" name="Google Shape;839;p118"/>
          <p:cNvSpPr txBox="1">
            <a:spLocks noGrp="1"/>
          </p:cNvSpPr>
          <p:nvPr>
            <p:ph type="subTitle" idx="4"/>
          </p:nvPr>
        </p:nvSpPr>
        <p:spPr>
          <a:xfrm>
            <a:off x="537550" y="4261900"/>
            <a:ext cx="4045800" cy="528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57817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ide By Side A" type="tx">
  <p:cSld name="Side By Side A">
    <p:spTree>
      <p:nvGrpSpPr>
        <p:cNvPr id="1" name="Shape 840"/>
        <p:cNvGrpSpPr/>
        <p:nvPr/>
      </p:nvGrpSpPr>
      <p:grpSpPr>
        <a:xfrm>
          <a:off x="0" y="0"/>
          <a:ext cx="0" cy="0"/>
          <a:chOff x="0" y="0"/>
          <a:chExt cx="0" cy="0"/>
        </a:xfrm>
      </p:grpSpPr>
      <p:sp>
        <p:nvSpPr>
          <p:cNvPr id="841" name="Google Shape;841;p119"/>
          <p:cNvSpPr/>
          <p:nvPr/>
        </p:nvSpPr>
        <p:spPr>
          <a:xfrm>
            <a:off x="4572450" y="0"/>
            <a:ext cx="45723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42" name="Google Shape;842;p119"/>
          <p:cNvSpPr/>
          <p:nvPr/>
        </p:nvSpPr>
        <p:spPr>
          <a:xfrm>
            <a:off x="0" y="0"/>
            <a:ext cx="45723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43" name="Google Shape;843;p119"/>
          <p:cNvSpPr/>
          <p:nvPr/>
        </p:nvSpPr>
        <p:spPr>
          <a:xfrm>
            <a:off x="303638" y="2024394"/>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44" name="Google Shape;844;p119"/>
          <p:cNvSpPr/>
          <p:nvPr/>
        </p:nvSpPr>
        <p:spPr>
          <a:xfrm>
            <a:off x="4849713" y="2019988"/>
            <a:ext cx="137100" cy="137100"/>
          </a:xfrm>
          <a:prstGeom prst="ellipse">
            <a:avLst/>
          </a:prstGeom>
          <a:solidFill>
            <a:schemeClr val="lt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845" name="Google Shape;845;p119"/>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sp>
        <p:nvSpPr>
          <p:cNvPr id="846" name="Google Shape;846;p119"/>
          <p:cNvSpPr txBox="1">
            <a:spLocks noGrp="1"/>
          </p:cNvSpPr>
          <p:nvPr>
            <p:ph type="title"/>
          </p:nvPr>
        </p:nvSpPr>
        <p:spPr>
          <a:xfrm>
            <a:off x="303650" y="669575"/>
            <a:ext cx="3795000" cy="10845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2pPr>
            <a:lvl3pPr lvl="2"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3pPr>
            <a:lvl4pPr lvl="3"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4pPr>
            <a:lvl5pPr lvl="4"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5pPr>
            <a:lvl6pPr lvl="5"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6pPr>
            <a:lvl7pPr lvl="6"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7pPr>
            <a:lvl8pPr lvl="7"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8pPr>
            <a:lvl9pPr lvl="8"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9pPr>
          </a:lstStyle>
          <a:p>
            <a:endParaRPr/>
          </a:p>
        </p:txBody>
      </p:sp>
      <p:sp>
        <p:nvSpPr>
          <p:cNvPr id="847" name="Google Shape;847;p119"/>
          <p:cNvSpPr txBox="1">
            <a:spLocks noGrp="1"/>
          </p:cNvSpPr>
          <p:nvPr>
            <p:ph type="subTitle" idx="1"/>
          </p:nvPr>
        </p:nvSpPr>
        <p:spPr>
          <a:xfrm>
            <a:off x="480950" y="1924025"/>
            <a:ext cx="3795000" cy="4716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48" name="Google Shape;848;p119"/>
          <p:cNvSpPr txBox="1">
            <a:spLocks noGrp="1"/>
          </p:cNvSpPr>
          <p:nvPr>
            <p:ph type="subTitle" idx="2"/>
          </p:nvPr>
        </p:nvSpPr>
        <p:spPr>
          <a:xfrm>
            <a:off x="5102000" y="1924025"/>
            <a:ext cx="3795000" cy="4716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82901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ide By Side B" type="twoColTx">
  <p:cSld name="Side By Side B">
    <p:spTree>
      <p:nvGrpSpPr>
        <p:cNvPr id="1" name="Shape 849"/>
        <p:cNvGrpSpPr/>
        <p:nvPr/>
      </p:nvGrpSpPr>
      <p:grpSpPr>
        <a:xfrm>
          <a:off x="0" y="0"/>
          <a:ext cx="0" cy="0"/>
          <a:chOff x="0" y="0"/>
          <a:chExt cx="0" cy="0"/>
        </a:xfrm>
      </p:grpSpPr>
      <p:sp>
        <p:nvSpPr>
          <p:cNvPr id="850" name="Google Shape;850;p120"/>
          <p:cNvSpPr/>
          <p:nvPr/>
        </p:nvSpPr>
        <p:spPr>
          <a:xfrm>
            <a:off x="0" y="0"/>
            <a:ext cx="4572300" cy="5143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51" name="Google Shape;851;p120"/>
          <p:cNvSpPr/>
          <p:nvPr/>
        </p:nvSpPr>
        <p:spPr>
          <a:xfrm>
            <a:off x="4572450" y="0"/>
            <a:ext cx="45723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852" name="Google Shape;852;p120"/>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853" name="Google Shape;853;p120"/>
          <p:cNvPicPr preferRelativeResize="0"/>
          <p:nvPr/>
        </p:nvPicPr>
        <p:blipFill rotWithShape="1">
          <a:blip r:embed="rId3">
            <a:alphaModFix/>
          </a:blip>
          <a:srcRect/>
          <a:stretch/>
        </p:blipFill>
        <p:spPr>
          <a:xfrm>
            <a:off x="3032837" y="403325"/>
            <a:ext cx="3078328" cy="4740173"/>
          </a:xfrm>
          <a:prstGeom prst="rect">
            <a:avLst/>
          </a:prstGeom>
          <a:noFill/>
          <a:ln>
            <a:noFill/>
          </a:ln>
        </p:spPr>
      </p:pic>
      <p:sp>
        <p:nvSpPr>
          <p:cNvPr id="854" name="Google Shape;854;p120"/>
          <p:cNvSpPr txBox="1">
            <a:spLocks noGrp="1"/>
          </p:cNvSpPr>
          <p:nvPr>
            <p:ph type="title"/>
          </p:nvPr>
        </p:nvSpPr>
        <p:spPr>
          <a:xfrm>
            <a:off x="342900" y="1438200"/>
            <a:ext cx="3165000" cy="8136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1pPr>
            <a:lvl2pPr lvl="1"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2pPr>
            <a:lvl3pPr lvl="2"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3pPr>
            <a:lvl4pPr lvl="3"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4pPr>
            <a:lvl5pPr lvl="4"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5pPr>
            <a:lvl6pPr lvl="5"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6pPr>
            <a:lvl7pPr lvl="6"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7pPr>
            <a:lvl8pPr lvl="7"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8pPr>
            <a:lvl9pPr lvl="8" algn="l">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9pPr>
          </a:lstStyle>
          <a:p>
            <a:endParaRPr/>
          </a:p>
        </p:txBody>
      </p:sp>
      <p:sp>
        <p:nvSpPr>
          <p:cNvPr id="855" name="Google Shape;855;p120"/>
          <p:cNvSpPr txBox="1">
            <a:spLocks noGrp="1"/>
          </p:cNvSpPr>
          <p:nvPr>
            <p:ph type="title" idx="2"/>
          </p:nvPr>
        </p:nvSpPr>
        <p:spPr>
          <a:xfrm>
            <a:off x="5581650" y="1438200"/>
            <a:ext cx="3165000" cy="813600"/>
          </a:xfrm>
          <a:prstGeom prst="rect">
            <a:avLst/>
          </a:prstGeom>
          <a:noFill/>
          <a:ln>
            <a:noFill/>
          </a:ln>
        </p:spPr>
        <p:txBody>
          <a:bodyPr spcFirstLastPara="1" wrap="square" lIns="182850" tIns="182850" rIns="182850" bIns="182850" anchor="ctr" anchorCtr="0">
            <a:normAutofit/>
          </a:bodyPr>
          <a:lstStyle>
            <a:lvl1pPr lvl="0"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1pPr>
            <a:lvl2pPr lvl="1"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2pPr>
            <a:lvl3pPr lvl="2"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3pPr>
            <a:lvl4pPr lvl="3"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4pPr>
            <a:lvl5pPr lvl="4"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5pPr>
            <a:lvl6pPr lvl="5"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6pPr>
            <a:lvl7pPr lvl="6"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7pPr>
            <a:lvl8pPr lvl="7"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8pPr>
            <a:lvl9pPr lvl="8" algn="r">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9pPr>
          </a:lstStyle>
          <a:p>
            <a:endParaRPr/>
          </a:p>
        </p:txBody>
      </p:sp>
      <p:sp>
        <p:nvSpPr>
          <p:cNvPr id="856" name="Google Shape;856;p120"/>
          <p:cNvSpPr txBox="1">
            <a:spLocks noGrp="1"/>
          </p:cNvSpPr>
          <p:nvPr>
            <p:ph type="subTitle" idx="1"/>
          </p:nvPr>
        </p:nvSpPr>
        <p:spPr>
          <a:xfrm>
            <a:off x="466325" y="2688825"/>
            <a:ext cx="2707200" cy="21729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57" name="Google Shape;857;p120"/>
          <p:cNvSpPr txBox="1">
            <a:spLocks noGrp="1"/>
          </p:cNvSpPr>
          <p:nvPr>
            <p:ph type="subTitle" idx="3"/>
          </p:nvPr>
        </p:nvSpPr>
        <p:spPr>
          <a:xfrm>
            <a:off x="6101950" y="2688825"/>
            <a:ext cx="2707200" cy="21729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2600"/>
              <a:buFont typeface="Montserrat Medium"/>
              <a:buChar char="●"/>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lt1"/>
              </a:buClr>
              <a:buSzPts val="2800"/>
              <a:buChar char="○"/>
              <a:defRPr>
                <a:solidFill>
                  <a:schemeClr val="lt1"/>
                </a:solidFill>
              </a:defRPr>
            </a:lvl2pPr>
            <a:lvl3pPr lvl="2" algn="l">
              <a:lnSpc>
                <a:spcPct val="115000"/>
              </a:lnSpc>
              <a:spcBef>
                <a:spcPts val="0"/>
              </a:spcBef>
              <a:spcAft>
                <a:spcPts val="0"/>
              </a:spcAft>
              <a:buClr>
                <a:schemeClr val="lt1"/>
              </a:buClr>
              <a:buSzPts val="2800"/>
              <a:buChar char="■"/>
              <a:defRPr>
                <a:solidFill>
                  <a:schemeClr val="lt1"/>
                </a:solidFill>
              </a:defRPr>
            </a:lvl3pPr>
            <a:lvl4pPr lvl="3" algn="l">
              <a:lnSpc>
                <a:spcPct val="115000"/>
              </a:lnSpc>
              <a:spcBef>
                <a:spcPts val="0"/>
              </a:spcBef>
              <a:spcAft>
                <a:spcPts val="0"/>
              </a:spcAft>
              <a:buClr>
                <a:schemeClr val="lt1"/>
              </a:buClr>
              <a:buSzPts val="2800"/>
              <a:buChar char="●"/>
              <a:defRPr>
                <a:solidFill>
                  <a:schemeClr val="lt1"/>
                </a:solidFill>
              </a:defRPr>
            </a:lvl4pPr>
            <a:lvl5pPr lvl="4" algn="l">
              <a:lnSpc>
                <a:spcPct val="115000"/>
              </a:lnSpc>
              <a:spcBef>
                <a:spcPts val="0"/>
              </a:spcBef>
              <a:spcAft>
                <a:spcPts val="0"/>
              </a:spcAft>
              <a:buClr>
                <a:schemeClr val="lt1"/>
              </a:buClr>
              <a:buSzPts val="2800"/>
              <a:buChar char="○"/>
              <a:defRPr>
                <a:solidFill>
                  <a:schemeClr val="lt1"/>
                </a:solidFill>
              </a:defRPr>
            </a:lvl5pPr>
            <a:lvl6pPr lvl="5" algn="l">
              <a:lnSpc>
                <a:spcPct val="115000"/>
              </a:lnSpc>
              <a:spcBef>
                <a:spcPts val="0"/>
              </a:spcBef>
              <a:spcAft>
                <a:spcPts val="0"/>
              </a:spcAft>
              <a:buClr>
                <a:schemeClr val="lt1"/>
              </a:buClr>
              <a:buSzPts val="2800"/>
              <a:buChar char="■"/>
              <a:defRPr>
                <a:solidFill>
                  <a:schemeClr val="lt1"/>
                </a:solidFill>
              </a:defRPr>
            </a:lvl6pPr>
            <a:lvl7pPr lvl="6" algn="l">
              <a:lnSpc>
                <a:spcPct val="115000"/>
              </a:lnSpc>
              <a:spcBef>
                <a:spcPts val="0"/>
              </a:spcBef>
              <a:spcAft>
                <a:spcPts val="0"/>
              </a:spcAft>
              <a:buClr>
                <a:schemeClr val="lt1"/>
              </a:buClr>
              <a:buSzPts val="2800"/>
              <a:buChar char="●"/>
              <a:defRPr>
                <a:solidFill>
                  <a:schemeClr val="lt1"/>
                </a:solidFill>
              </a:defRPr>
            </a:lvl7pPr>
            <a:lvl8pPr lvl="7" algn="l">
              <a:lnSpc>
                <a:spcPct val="115000"/>
              </a:lnSpc>
              <a:spcBef>
                <a:spcPts val="0"/>
              </a:spcBef>
              <a:spcAft>
                <a:spcPts val="0"/>
              </a:spcAft>
              <a:buClr>
                <a:schemeClr val="lt1"/>
              </a:buClr>
              <a:buSzPts val="2800"/>
              <a:buChar char="○"/>
              <a:defRPr>
                <a:solidFill>
                  <a:schemeClr val="lt1"/>
                </a:solidFill>
              </a:defRPr>
            </a:lvl8pPr>
            <a:lvl9pPr lvl="8" algn="l">
              <a:lnSpc>
                <a:spcPct val="115000"/>
              </a:lnSpc>
              <a:spcBef>
                <a:spcPts val="0"/>
              </a:spcBef>
              <a:spcAft>
                <a:spcPts val="0"/>
              </a:spcAft>
              <a:buClr>
                <a:schemeClr val="lt1"/>
              </a:buClr>
              <a:buSzPts val="2800"/>
              <a:buChar char="■"/>
              <a:defRPr>
                <a:solidFill>
                  <a:schemeClr val="lt1"/>
                </a:solidFill>
              </a:defRPr>
            </a:lvl9pPr>
          </a:lstStyle>
          <a:p>
            <a:endParaRPr/>
          </a:p>
        </p:txBody>
      </p:sp>
    </p:spTree>
    <p:extLst>
      <p:ext uri="{BB962C8B-B14F-4D97-AF65-F5344CB8AC3E}">
        <p14:creationId xmlns:p14="http://schemas.microsoft.com/office/powerpoint/2010/main" val="977515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ide By Side C" type="titleOnly">
  <p:cSld name="Side By Side C">
    <p:spTree>
      <p:nvGrpSpPr>
        <p:cNvPr id="1" name="Shape 858"/>
        <p:cNvGrpSpPr/>
        <p:nvPr/>
      </p:nvGrpSpPr>
      <p:grpSpPr>
        <a:xfrm>
          <a:off x="0" y="0"/>
          <a:ext cx="0" cy="0"/>
          <a:chOff x="0" y="0"/>
          <a:chExt cx="0" cy="0"/>
        </a:xfrm>
      </p:grpSpPr>
      <p:sp>
        <p:nvSpPr>
          <p:cNvPr id="859" name="Google Shape;859;p121"/>
          <p:cNvSpPr/>
          <p:nvPr/>
        </p:nvSpPr>
        <p:spPr>
          <a:xfrm>
            <a:off x="-5350" y="-3050"/>
            <a:ext cx="58014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60" name="Google Shape;860;p121"/>
          <p:cNvSpPr/>
          <p:nvPr/>
        </p:nvSpPr>
        <p:spPr>
          <a:xfrm>
            <a:off x="712663" y="27788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61" name="Google Shape;861;p121"/>
          <p:cNvSpPr/>
          <p:nvPr/>
        </p:nvSpPr>
        <p:spPr>
          <a:xfrm>
            <a:off x="712663" y="31064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62" name="Google Shape;862;p121"/>
          <p:cNvSpPr/>
          <p:nvPr/>
        </p:nvSpPr>
        <p:spPr>
          <a:xfrm>
            <a:off x="712663" y="34340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63" name="Google Shape;863;p121"/>
          <p:cNvSpPr txBox="1"/>
          <p:nvPr/>
        </p:nvSpPr>
        <p:spPr>
          <a:xfrm>
            <a:off x="925962" y="4089288"/>
            <a:ext cx="2266500" cy="137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1300" b="0" i="0" u="none" strike="noStrike" cap="none">
              <a:solidFill>
                <a:schemeClr val="lt1"/>
              </a:solidFill>
              <a:latin typeface="Montserrat Medium"/>
              <a:ea typeface="Montserrat Medium"/>
              <a:cs typeface="Montserrat Medium"/>
              <a:sym typeface="Montserrat Medium"/>
            </a:endParaRPr>
          </a:p>
        </p:txBody>
      </p:sp>
      <p:sp>
        <p:nvSpPr>
          <p:cNvPr id="864" name="Google Shape;864;p121"/>
          <p:cNvSpPr txBox="1">
            <a:spLocks noGrp="1"/>
          </p:cNvSpPr>
          <p:nvPr>
            <p:ph type="title"/>
          </p:nvPr>
        </p:nvSpPr>
        <p:spPr>
          <a:xfrm>
            <a:off x="625075" y="754075"/>
            <a:ext cx="4911300" cy="15066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FFCE31"/>
              </a:buClr>
              <a:buSzPts val="7000"/>
              <a:buFont typeface="Montserrat Light"/>
              <a:buNone/>
              <a:defRPr sz="3500">
                <a:solidFill>
                  <a:srgbClr val="FFCE31"/>
                </a:solidFill>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65" name="Google Shape;865;p121"/>
          <p:cNvSpPr txBox="1">
            <a:spLocks noGrp="1"/>
          </p:cNvSpPr>
          <p:nvPr>
            <p:ph type="subTitle" idx="1"/>
          </p:nvPr>
        </p:nvSpPr>
        <p:spPr>
          <a:xfrm>
            <a:off x="959950" y="2710350"/>
            <a:ext cx="3408300" cy="2742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
        <p:nvSpPr>
          <p:cNvPr id="866" name="Google Shape;866;p121"/>
          <p:cNvSpPr txBox="1">
            <a:spLocks noGrp="1"/>
          </p:cNvSpPr>
          <p:nvPr>
            <p:ph type="subTitle" idx="2"/>
          </p:nvPr>
        </p:nvSpPr>
        <p:spPr>
          <a:xfrm>
            <a:off x="959950" y="3037888"/>
            <a:ext cx="3408300" cy="2742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
        <p:nvSpPr>
          <p:cNvPr id="867" name="Google Shape;867;p121"/>
          <p:cNvSpPr txBox="1">
            <a:spLocks noGrp="1"/>
          </p:cNvSpPr>
          <p:nvPr>
            <p:ph type="subTitle" idx="3"/>
          </p:nvPr>
        </p:nvSpPr>
        <p:spPr>
          <a:xfrm>
            <a:off x="959950" y="3363763"/>
            <a:ext cx="3408300" cy="2742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36145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Agenda / Index B">
  <p:cSld name="Agenda / Index B">
    <p:spTree>
      <p:nvGrpSpPr>
        <p:cNvPr id="1" name="Shape 868"/>
        <p:cNvGrpSpPr/>
        <p:nvPr/>
      </p:nvGrpSpPr>
      <p:grpSpPr>
        <a:xfrm>
          <a:off x="0" y="0"/>
          <a:ext cx="0" cy="0"/>
          <a:chOff x="0" y="0"/>
          <a:chExt cx="0" cy="0"/>
        </a:xfrm>
      </p:grpSpPr>
      <p:pic>
        <p:nvPicPr>
          <p:cNvPr id="869" name="Google Shape;869;p122"/>
          <p:cNvPicPr preferRelativeResize="0"/>
          <p:nvPr/>
        </p:nvPicPr>
        <p:blipFill rotWithShape="1">
          <a:blip r:embed="rId2">
            <a:alphaModFix/>
          </a:blip>
          <a:srcRect t="4237" b="8562"/>
          <a:stretch/>
        </p:blipFill>
        <p:spPr>
          <a:xfrm>
            <a:off x="5005811" y="1246700"/>
            <a:ext cx="4023889" cy="3896802"/>
          </a:xfrm>
          <a:prstGeom prst="rect">
            <a:avLst/>
          </a:prstGeom>
          <a:noFill/>
          <a:ln>
            <a:noFill/>
          </a:ln>
        </p:spPr>
      </p:pic>
      <p:pic>
        <p:nvPicPr>
          <p:cNvPr id="870" name="Google Shape;870;p122"/>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871" name="Google Shape;871;p122"/>
          <p:cNvPicPr preferRelativeResize="0"/>
          <p:nvPr/>
        </p:nvPicPr>
        <p:blipFill rotWithShape="1">
          <a:blip r:embed="rId4">
            <a:alphaModFix/>
          </a:blip>
          <a:srcRect/>
          <a:stretch/>
        </p:blipFill>
        <p:spPr>
          <a:xfrm>
            <a:off x="0" y="1662838"/>
            <a:ext cx="3521936" cy="3480663"/>
          </a:xfrm>
          <a:prstGeom prst="rect">
            <a:avLst/>
          </a:prstGeom>
          <a:noFill/>
          <a:ln>
            <a:noFill/>
          </a:ln>
        </p:spPr>
      </p:pic>
      <p:sp>
        <p:nvSpPr>
          <p:cNvPr id="872" name="Google Shape;872;p122"/>
          <p:cNvSpPr/>
          <p:nvPr/>
        </p:nvSpPr>
        <p:spPr>
          <a:xfrm>
            <a:off x="1021613" y="1976782"/>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73" name="Google Shape;873;p122"/>
          <p:cNvSpPr/>
          <p:nvPr/>
        </p:nvSpPr>
        <p:spPr>
          <a:xfrm>
            <a:off x="1628375" y="250694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74" name="Google Shape;874;p122"/>
          <p:cNvSpPr/>
          <p:nvPr/>
        </p:nvSpPr>
        <p:spPr>
          <a:xfrm>
            <a:off x="2284363" y="3082632"/>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75" name="Google Shape;875;p122"/>
          <p:cNvSpPr/>
          <p:nvPr/>
        </p:nvSpPr>
        <p:spPr>
          <a:xfrm>
            <a:off x="2749613" y="3658335"/>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76" name="Google Shape;876;p122"/>
          <p:cNvSpPr txBox="1"/>
          <p:nvPr/>
        </p:nvSpPr>
        <p:spPr>
          <a:xfrm>
            <a:off x="1095325" y="2078856"/>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1</a:t>
            </a:r>
            <a:endParaRPr sz="1500" b="1" i="0" u="none" strike="noStrike" cap="none">
              <a:solidFill>
                <a:srgbClr val="212121"/>
              </a:solidFill>
              <a:latin typeface="Arial"/>
              <a:ea typeface="Arial"/>
              <a:cs typeface="Arial"/>
              <a:sym typeface="Arial"/>
            </a:endParaRPr>
          </a:p>
        </p:txBody>
      </p:sp>
      <p:sp>
        <p:nvSpPr>
          <p:cNvPr id="877" name="Google Shape;877;p122"/>
          <p:cNvSpPr txBox="1"/>
          <p:nvPr/>
        </p:nvSpPr>
        <p:spPr>
          <a:xfrm>
            <a:off x="1702400" y="2609012"/>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2</a:t>
            </a:r>
            <a:endParaRPr sz="1500" b="1" i="0" u="none" strike="noStrike" cap="none">
              <a:solidFill>
                <a:srgbClr val="212121"/>
              </a:solidFill>
              <a:latin typeface="Arial"/>
              <a:ea typeface="Arial"/>
              <a:cs typeface="Arial"/>
              <a:sym typeface="Arial"/>
            </a:endParaRPr>
          </a:p>
        </p:txBody>
      </p:sp>
      <p:sp>
        <p:nvSpPr>
          <p:cNvPr id="878" name="Google Shape;878;p122"/>
          <p:cNvSpPr txBox="1"/>
          <p:nvPr/>
        </p:nvSpPr>
        <p:spPr>
          <a:xfrm>
            <a:off x="2363825" y="31847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3</a:t>
            </a:r>
            <a:endParaRPr sz="1500" b="1" i="0" u="none" strike="noStrike" cap="none">
              <a:solidFill>
                <a:srgbClr val="212121"/>
              </a:solidFill>
              <a:latin typeface="Arial"/>
              <a:ea typeface="Arial"/>
              <a:cs typeface="Arial"/>
              <a:sym typeface="Arial"/>
            </a:endParaRPr>
          </a:p>
        </p:txBody>
      </p:sp>
      <p:sp>
        <p:nvSpPr>
          <p:cNvPr id="879" name="Google Shape;879;p122"/>
          <p:cNvSpPr txBox="1"/>
          <p:nvPr/>
        </p:nvSpPr>
        <p:spPr>
          <a:xfrm>
            <a:off x="2825900" y="3763950"/>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4</a:t>
            </a:r>
            <a:endParaRPr sz="1500" b="1" i="0" u="none" strike="noStrike" cap="none">
              <a:solidFill>
                <a:srgbClr val="212121"/>
              </a:solidFill>
              <a:latin typeface="Arial"/>
              <a:ea typeface="Arial"/>
              <a:cs typeface="Arial"/>
              <a:sym typeface="Arial"/>
            </a:endParaRPr>
          </a:p>
        </p:txBody>
      </p:sp>
      <p:sp>
        <p:nvSpPr>
          <p:cNvPr id="880" name="Google Shape;880;p122"/>
          <p:cNvSpPr txBox="1">
            <a:spLocks noGrp="1"/>
          </p:cNvSpPr>
          <p:nvPr>
            <p:ph type="title"/>
          </p:nvPr>
        </p:nvSpPr>
        <p:spPr>
          <a:xfrm>
            <a:off x="998300" y="72575"/>
            <a:ext cx="3801000" cy="1001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1" name="Google Shape;881;p122"/>
          <p:cNvSpPr txBox="1">
            <a:spLocks noGrp="1"/>
          </p:cNvSpPr>
          <p:nvPr>
            <p:ph type="subTitle" idx="1"/>
          </p:nvPr>
        </p:nvSpPr>
        <p:spPr>
          <a:xfrm>
            <a:off x="1016000" y="1288150"/>
            <a:ext cx="3782700" cy="5442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82" name="Google Shape;882;p122"/>
          <p:cNvSpPr txBox="1">
            <a:spLocks noGrp="1"/>
          </p:cNvSpPr>
          <p:nvPr>
            <p:ph type="subTitle" idx="2"/>
          </p:nvPr>
        </p:nvSpPr>
        <p:spPr>
          <a:xfrm>
            <a:off x="1407725" y="1976850"/>
            <a:ext cx="33498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83" name="Google Shape;883;p122"/>
          <p:cNvSpPr txBox="1">
            <a:spLocks noGrp="1"/>
          </p:cNvSpPr>
          <p:nvPr>
            <p:ph type="subTitle" idx="3"/>
          </p:nvPr>
        </p:nvSpPr>
        <p:spPr>
          <a:xfrm>
            <a:off x="2062900" y="2516775"/>
            <a:ext cx="27708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84" name="Google Shape;884;p122"/>
          <p:cNvSpPr txBox="1">
            <a:spLocks noGrp="1"/>
          </p:cNvSpPr>
          <p:nvPr>
            <p:ph type="subTitle" idx="4"/>
          </p:nvPr>
        </p:nvSpPr>
        <p:spPr>
          <a:xfrm>
            <a:off x="2689400" y="3082150"/>
            <a:ext cx="2242200" cy="3471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885" name="Google Shape;885;p122"/>
          <p:cNvSpPr txBox="1">
            <a:spLocks noGrp="1"/>
          </p:cNvSpPr>
          <p:nvPr>
            <p:ph type="subTitle" idx="5"/>
          </p:nvPr>
        </p:nvSpPr>
        <p:spPr>
          <a:xfrm>
            <a:off x="3163100" y="3658325"/>
            <a:ext cx="1718100" cy="6489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8465601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Logo">
  <p:cSld name="Content With Logo">
    <p:spTree>
      <p:nvGrpSpPr>
        <p:cNvPr id="1" name="Shape 886"/>
        <p:cNvGrpSpPr/>
        <p:nvPr/>
      </p:nvGrpSpPr>
      <p:grpSpPr>
        <a:xfrm>
          <a:off x="0" y="0"/>
          <a:ext cx="0" cy="0"/>
          <a:chOff x="0" y="0"/>
          <a:chExt cx="0" cy="0"/>
        </a:xfrm>
      </p:grpSpPr>
      <p:sp>
        <p:nvSpPr>
          <p:cNvPr id="887" name="Google Shape;887;p123"/>
          <p:cNvSpPr/>
          <p:nvPr/>
        </p:nvSpPr>
        <p:spPr>
          <a:xfrm>
            <a:off x="303663" y="3049800"/>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88" name="Google Shape;888;p123"/>
          <p:cNvSpPr/>
          <p:nvPr/>
        </p:nvSpPr>
        <p:spPr>
          <a:xfrm>
            <a:off x="303663" y="34969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889" name="Google Shape;889;p123"/>
          <p:cNvPicPr preferRelativeResize="0"/>
          <p:nvPr/>
        </p:nvPicPr>
        <p:blipFill rotWithShape="1">
          <a:blip r:embed="rId2">
            <a:alphaModFix/>
          </a:blip>
          <a:srcRect/>
          <a:stretch/>
        </p:blipFill>
        <p:spPr>
          <a:xfrm>
            <a:off x="4887545" y="646225"/>
            <a:ext cx="1902777" cy="572788"/>
          </a:xfrm>
          <a:prstGeom prst="rect">
            <a:avLst/>
          </a:prstGeom>
          <a:noFill/>
          <a:ln>
            <a:noFill/>
          </a:ln>
        </p:spPr>
      </p:pic>
      <p:pic>
        <p:nvPicPr>
          <p:cNvPr id="890" name="Google Shape;890;p123"/>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891" name="Google Shape;891;p123"/>
          <p:cNvPicPr preferRelativeResize="0"/>
          <p:nvPr/>
        </p:nvPicPr>
        <p:blipFill rotWithShape="1">
          <a:blip r:embed="rId4">
            <a:alphaModFix/>
          </a:blip>
          <a:srcRect/>
          <a:stretch/>
        </p:blipFill>
        <p:spPr>
          <a:xfrm rot="-2244451">
            <a:off x="6240044" y="1351019"/>
            <a:ext cx="1236962" cy="2370000"/>
          </a:xfrm>
          <a:prstGeom prst="rect">
            <a:avLst/>
          </a:prstGeom>
          <a:noFill/>
          <a:ln>
            <a:noFill/>
          </a:ln>
        </p:spPr>
      </p:pic>
      <p:sp>
        <p:nvSpPr>
          <p:cNvPr id="892" name="Google Shape;892;p123"/>
          <p:cNvSpPr txBox="1">
            <a:spLocks noGrp="1"/>
          </p:cNvSpPr>
          <p:nvPr>
            <p:ph type="title"/>
          </p:nvPr>
        </p:nvSpPr>
        <p:spPr>
          <a:xfrm>
            <a:off x="353775" y="1179275"/>
            <a:ext cx="4218300" cy="16329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93" name="Google Shape;893;p123"/>
          <p:cNvSpPr txBox="1">
            <a:spLocks noGrp="1"/>
          </p:cNvSpPr>
          <p:nvPr>
            <p:ph type="subTitle" idx="1"/>
          </p:nvPr>
        </p:nvSpPr>
        <p:spPr>
          <a:xfrm>
            <a:off x="527575" y="2926350"/>
            <a:ext cx="3847200" cy="3411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94" name="Google Shape;894;p123"/>
          <p:cNvSpPr txBox="1">
            <a:spLocks noGrp="1"/>
          </p:cNvSpPr>
          <p:nvPr>
            <p:ph type="subTitle" idx="2"/>
          </p:nvPr>
        </p:nvSpPr>
        <p:spPr>
          <a:xfrm>
            <a:off x="527575" y="3394967"/>
            <a:ext cx="3847200" cy="3411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95" name="Google Shape;895;p123"/>
          <p:cNvSpPr/>
          <p:nvPr/>
        </p:nvSpPr>
        <p:spPr>
          <a:xfrm>
            <a:off x="303663" y="39655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96" name="Google Shape;896;p123"/>
          <p:cNvSpPr txBox="1">
            <a:spLocks noGrp="1"/>
          </p:cNvSpPr>
          <p:nvPr>
            <p:ph type="subTitle" idx="3"/>
          </p:nvPr>
        </p:nvSpPr>
        <p:spPr>
          <a:xfrm>
            <a:off x="527575" y="3863584"/>
            <a:ext cx="3847200" cy="3411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97" name="Google Shape;897;p123"/>
          <p:cNvSpPr/>
          <p:nvPr/>
        </p:nvSpPr>
        <p:spPr>
          <a:xfrm>
            <a:off x="303663" y="44341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898" name="Google Shape;898;p123"/>
          <p:cNvSpPr txBox="1">
            <a:spLocks noGrp="1"/>
          </p:cNvSpPr>
          <p:nvPr>
            <p:ph type="subTitle" idx="4"/>
          </p:nvPr>
        </p:nvSpPr>
        <p:spPr>
          <a:xfrm>
            <a:off x="527575" y="4332200"/>
            <a:ext cx="3847200" cy="341100"/>
          </a:xfrm>
          <a:prstGeom prst="rect">
            <a:avLst/>
          </a:prstGeom>
          <a:noFill/>
          <a:ln>
            <a:noFill/>
          </a:ln>
        </p:spPr>
        <p:txBody>
          <a:bodyPr spcFirstLastPara="1" wrap="square" lIns="182850" tIns="182850" rIns="182850" bIns="182850" anchor="ctr" anchorCtr="0">
            <a:normAutofit/>
          </a:bodyPr>
          <a:lstStyle>
            <a:lvl1pPr lvl="0" algn="l">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345530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With Agent B">
  <p:cSld name="Content With Agent B">
    <p:spTree>
      <p:nvGrpSpPr>
        <p:cNvPr id="1" name="Shape 899"/>
        <p:cNvGrpSpPr/>
        <p:nvPr/>
      </p:nvGrpSpPr>
      <p:grpSpPr>
        <a:xfrm>
          <a:off x="0" y="0"/>
          <a:ext cx="0" cy="0"/>
          <a:chOff x="0" y="0"/>
          <a:chExt cx="0" cy="0"/>
        </a:xfrm>
      </p:grpSpPr>
      <p:sp>
        <p:nvSpPr>
          <p:cNvPr id="900" name="Google Shape;900;p124"/>
          <p:cNvSpPr/>
          <p:nvPr/>
        </p:nvSpPr>
        <p:spPr>
          <a:xfrm>
            <a:off x="90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901" name="Google Shape;901;p124"/>
          <p:cNvPicPr preferRelativeResize="0"/>
          <p:nvPr/>
        </p:nvPicPr>
        <p:blipFill rotWithShape="1">
          <a:blip r:embed="rId2">
            <a:alphaModFix/>
          </a:blip>
          <a:srcRect/>
          <a:stretch/>
        </p:blipFill>
        <p:spPr>
          <a:xfrm>
            <a:off x="1546893" y="679700"/>
            <a:ext cx="6050212" cy="4463800"/>
          </a:xfrm>
          <a:prstGeom prst="rect">
            <a:avLst/>
          </a:prstGeom>
          <a:noFill/>
          <a:ln>
            <a:noFill/>
          </a:ln>
        </p:spPr>
      </p:pic>
      <p:pic>
        <p:nvPicPr>
          <p:cNvPr id="902" name="Google Shape;902;p124"/>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903" name="Google Shape;903;p124"/>
          <p:cNvPicPr preferRelativeResize="0"/>
          <p:nvPr/>
        </p:nvPicPr>
        <p:blipFill rotWithShape="1">
          <a:blip r:embed="rId4">
            <a:alphaModFix/>
          </a:blip>
          <a:srcRect/>
          <a:stretch/>
        </p:blipFill>
        <p:spPr>
          <a:xfrm>
            <a:off x="2976450" y="844788"/>
            <a:ext cx="2966902" cy="4298715"/>
          </a:xfrm>
          <a:prstGeom prst="rect">
            <a:avLst/>
          </a:prstGeom>
          <a:noFill/>
          <a:ln>
            <a:noFill/>
          </a:ln>
        </p:spPr>
      </p:pic>
      <p:sp>
        <p:nvSpPr>
          <p:cNvPr id="904" name="Google Shape;904;p124"/>
          <p:cNvSpPr txBox="1">
            <a:spLocks noGrp="1"/>
          </p:cNvSpPr>
          <p:nvPr>
            <p:ph type="title"/>
          </p:nvPr>
        </p:nvSpPr>
        <p:spPr>
          <a:xfrm>
            <a:off x="371925" y="752950"/>
            <a:ext cx="3111300" cy="13062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chemeClr val="lt1"/>
              </a:buClr>
              <a:buSzPts val="5000"/>
              <a:buFont typeface="Montserrat Light"/>
              <a:buNone/>
              <a:defRPr sz="25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5000"/>
              <a:buNone/>
              <a:defRPr sz="2500"/>
            </a:lvl2pPr>
            <a:lvl3pPr lvl="2" algn="l">
              <a:lnSpc>
                <a:spcPct val="100000"/>
              </a:lnSpc>
              <a:spcBef>
                <a:spcPts val="0"/>
              </a:spcBef>
              <a:spcAft>
                <a:spcPts val="0"/>
              </a:spcAft>
              <a:buSzPts val="5000"/>
              <a:buNone/>
              <a:defRPr sz="2500"/>
            </a:lvl3pPr>
            <a:lvl4pPr lvl="3" algn="l">
              <a:lnSpc>
                <a:spcPct val="100000"/>
              </a:lnSpc>
              <a:spcBef>
                <a:spcPts val="0"/>
              </a:spcBef>
              <a:spcAft>
                <a:spcPts val="0"/>
              </a:spcAft>
              <a:buSzPts val="5000"/>
              <a:buNone/>
              <a:defRPr sz="2500"/>
            </a:lvl4pPr>
            <a:lvl5pPr lvl="4" algn="l">
              <a:lnSpc>
                <a:spcPct val="100000"/>
              </a:lnSpc>
              <a:spcBef>
                <a:spcPts val="0"/>
              </a:spcBef>
              <a:spcAft>
                <a:spcPts val="0"/>
              </a:spcAft>
              <a:buSzPts val="5000"/>
              <a:buNone/>
              <a:defRPr sz="2500"/>
            </a:lvl5pPr>
            <a:lvl6pPr lvl="5" algn="l">
              <a:lnSpc>
                <a:spcPct val="100000"/>
              </a:lnSpc>
              <a:spcBef>
                <a:spcPts val="0"/>
              </a:spcBef>
              <a:spcAft>
                <a:spcPts val="0"/>
              </a:spcAft>
              <a:buSzPts val="5000"/>
              <a:buNone/>
              <a:defRPr sz="2500"/>
            </a:lvl6pPr>
            <a:lvl7pPr lvl="6" algn="l">
              <a:lnSpc>
                <a:spcPct val="100000"/>
              </a:lnSpc>
              <a:spcBef>
                <a:spcPts val="0"/>
              </a:spcBef>
              <a:spcAft>
                <a:spcPts val="0"/>
              </a:spcAft>
              <a:buSzPts val="5000"/>
              <a:buNone/>
              <a:defRPr sz="2500"/>
            </a:lvl7pPr>
            <a:lvl8pPr lvl="7" algn="l">
              <a:lnSpc>
                <a:spcPct val="100000"/>
              </a:lnSpc>
              <a:spcBef>
                <a:spcPts val="0"/>
              </a:spcBef>
              <a:spcAft>
                <a:spcPts val="0"/>
              </a:spcAft>
              <a:buSzPts val="5000"/>
              <a:buNone/>
              <a:defRPr sz="2500"/>
            </a:lvl8pPr>
            <a:lvl9pPr lvl="8" algn="l">
              <a:lnSpc>
                <a:spcPct val="100000"/>
              </a:lnSpc>
              <a:spcBef>
                <a:spcPts val="0"/>
              </a:spcBef>
              <a:spcAft>
                <a:spcPts val="0"/>
              </a:spcAft>
              <a:buSzPts val="5000"/>
              <a:buNone/>
              <a:defRPr sz="2500"/>
            </a:lvl9pPr>
          </a:lstStyle>
          <a:p>
            <a:endParaRPr/>
          </a:p>
        </p:txBody>
      </p:sp>
      <p:sp>
        <p:nvSpPr>
          <p:cNvPr id="905" name="Google Shape;905;p124"/>
          <p:cNvSpPr txBox="1">
            <a:spLocks noGrp="1"/>
          </p:cNvSpPr>
          <p:nvPr>
            <p:ph type="title" idx="2"/>
          </p:nvPr>
        </p:nvSpPr>
        <p:spPr>
          <a:xfrm>
            <a:off x="5943350" y="1968525"/>
            <a:ext cx="2967000" cy="13062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chemeClr val="lt1"/>
              </a:buClr>
              <a:buSzPts val="5000"/>
              <a:buFont typeface="Montserrat Light"/>
              <a:buNone/>
              <a:defRPr sz="25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5000"/>
              <a:buNone/>
              <a:defRPr sz="2500"/>
            </a:lvl2pPr>
            <a:lvl3pPr lvl="2" algn="l">
              <a:lnSpc>
                <a:spcPct val="100000"/>
              </a:lnSpc>
              <a:spcBef>
                <a:spcPts val="0"/>
              </a:spcBef>
              <a:spcAft>
                <a:spcPts val="0"/>
              </a:spcAft>
              <a:buSzPts val="5000"/>
              <a:buNone/>
              <a:defRPr sz="2500"/>
            </a:lvl3pPr>
            <a:lvl4pPr lvl="3" algn="l">
              <a:lnSpc>
                <a:spcPct val="100000"/>
              </a:lnSpc>
              <a:spcBef>
                <a:spcPts val="0"/>
              </a:spcBef>
              <a:spcAft>
                <a:spcPts val="0"/>
              </a:spcAft>
              <a:buSzPts val="5000"/>
              <a:buNone/>
              <a:defRPr sz="2500"/>
            </a:lvl4pPr>
            <a:lvl5pPr lvl="4" algn="l">
              <a:lnSpc>
                <a:spcPct val="100000"/>
              </a:lnSpc>
              <a:spcBef>
                <a:spcPts val="0"/>
              </a:spcBef>
              <a:spcAft>
                <a:spcPts val="0"/>
              </a:spcAft>
              <a:buSzPts val="5000"/>
              <a:buNone/>
              <a:defRPr sz="2500"/>
            </a:lvl5pPr>
            <a:lvl6pPr lvl="5" algn="l">
              <a:lnSpc>
                <a:spcPct val="100000"/>
              </a:lnSpc>
              <a:spcBef>
                <a:spcPts val="0"/>
              </a:spcBef>
              <a:spcAft>
                <a:spcPts val="0"/>
              </a:spcAft>
              <a:buSzPts val="5000"/>
              <a:buNone/>
              <a:defRPr sz="2500"/>
            </a:lvl6pPr>
            <a:lvl7pPr lvl="6" algn="l">
              <a:lnSpc>
                <a:spcPct val="100000"/>
              </a:lnSpc>
              <a:spcBef>
                <a:spcPts val="0"/>
              </a:spcBef>
              <a:spcAft>
                <a:spcPts val="0"/>
              </a:spcAft>
              <a:buSzPts val="5000"/>
              <a:buNone/>
              <a:defRPr sz="2500"/>
            </a:lvl7pPr>
            <a:lvl8pPr lvl="7" algn="l">
              <a:lnSpc>
                <a:spcPct val="100000"/>
              </a:lnSpc>
              <a:spcBef>
                <a:spcPts val="0"/>
              </a:spcBef>
              <a:spcAft>
                <a:spcPts val="0"/>
              </a:spcAft>
              <a:buSzPts val="5000"/>
              <a:buNone/>
              <a:defRPr sz="2500"/>
            </a:lvl8pPr>
            <a:lvl9pPr lvl="8" algn="l">
              <a:lnSpc>
                <a:spcPct val="100000"/>
              </a:lnSpc>
              <a:spcBef>
                <a:spcPts val="0"/>
              </a:spcBef>
              <a:spcAft>
                <a:spcPts val="0"/>
              </a:spcAft>
              <a:buSzPts val="5000"/>
              <a:buNone/>
              <a:defRPr sz="2500"/>
            </a:lvl9pPr>
          </a:lstStyle>
          <a:p>
            <a:endParaRPr/>
          </a:p>
        </p:txBody>
      </p:sp>
      <p:sp>
        <p:nvSpPr>
          <p:cNvPr id="906" name="Google Shape;906;p124"/>
          <p:cNvSpPr txBox="1">
            <a:spLocks noGrp="1"/>
          </p:cNvSpPr>
          <p:nvPr>
            <p:ph type="subTitle" idx="1"/>
          </p:nvPr>
        </p:nvSpPr>
        <p:spPr>
          <a:xfrm>
            <a:off x="6041575" y="3220350"/>
            <a:ext cx="2616900" cy="17145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3000"/>
              <a:buFont typeface="Montserrat Medium"/>
              <a:buNone/>
              <a:defRPr sz="15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60755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907"/>
        <p:cNvGrpSpPr/>
        <p:nvPr/>
      </p:nvGrpSpPr>
      <p:grpSpPr>
        <a:xfrm>
          <a:off x="0" y="0"/>
          <a:ext cx="0" cy="0"/>
          <a:chOff x="0" y="0"/>
          <a:chExt cx="0" cy="0"/>
        </a:xfrm>
      </p:grpSpPr>
      <p:sp>
        <p:nvSpPr>
          <p:cNvPr id="908" name="Google Shape;908;p125"/>
          <p:cNvSpPr/>
          <p:nvPr/>
        </p:nvSpPr>
        <p:spPr>
          <a:xfrm>
            <a:off x="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909" name="Google Shape;909;p125"/>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910" name="Google Shape;910;p125"/>
          <p:cNvPicPr preferRelativeResize="0"/>
          <p:nvPr/>
        </p:nvPicPr>
        <p:blipFill rotWithShape="1">
          <a:blip r:embed="rId3">
            <a:alphaModFix/>
          </a:blip>
          <a:srcRect t="27626" b="21449"/>
          <a:stretch/>
        </p:blipFill>
        <p:spPr>
          <a:xfrm>
            <a:off x="-114300" y="1725963"/>
            <a:ext cx="8207278" cy="1705975"/>
          </a:xfrm>
          <a:prstGeom prst="rect">
            <a:avLst/>
          </a:prstGeom>
          <a:noFill/>
          <a:ln>
            <a:noFill/>
          </a:ln>
        </p:spPr>
      </p:pic>
      <p:sp>
        <p:nvSpPr>
          <p:cNvPr id="911" name="Google Shape;911;p125"/>
          <p:cNvSpPr txBox="1">
            <a:spLocks noGrp="1"/>
          </p:cNvSpPr>
          <p:nvPr>
            <p:ph type="title"/>
          </p:nvPr>
        </p:nvSpPr>
        <p:spPr>
          <a:xfrm>
            <a:off x="381000" y="276325"/>
            <a:ext cx="4925700" cy="11079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chemeClr val="lt1"/>
              </a:buClr>
              <a:buSzPts val="7000"/>
              <a:buFont typeface="Montserrat Light"/>
              <a:buNone/>
              <a:defRPr sz="35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12" name="Google Shape;912;p125"/>
          <p:cNvSpPr txBox="1">
            <a:spLocks noGrp="1"/>
          </p:cNvSpPr>
          <p:nvPr>
            <p:ph type="subTitle" idx="1"/>
          </p:nvPr>
        </p:nvSpPr>
        <p:spPr>
          <a:xfrm>
            <a:off x="4584550" y="3527400"/>
            <a:ext cx="4239300" cy="1455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7598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1850525" y="1157925"/>
            <a:ext cx="5442900" cy="26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3000"/>
              <a:buNone/>
              <a:defRPr sz="3000" b="1">
                <a:solidFill>
                  <a:schemeClr val="lt1"/>
                </a:solidFill>
              </a:defRPr>
            </a:lvl1pPr>
            <a:lvl2pPr lvl="1" algn="ctr">
              <a:lnSpc>
                <a:spcPct val="100000"/>
              </a:lnSpc>
              <a:spcBef>
                <a:spcPts val="0"/>
              </a:spcBef>
              <a:spcAft>
                <a:spcPts val="0"/>
              </a:spcAft>
              <a:buClr>
                <a:schemeClr val="lt1"/>
              </a:buClr>
              <a:buSzPts val="3000"/>
              <a:buNone/>
              <a:defRPr sz="3000" b="1">
                <a:solidFill>
                  <a:schemeClr val="lt1"/>
                </a:solidFill>
              </a:defRPr>
            </a:lvl2pPr>
            <a:lvl3pPr lvl="2" algn="ctr">
              <a:lnSpc>
                <a:spcPct val="100000"/>
              </a:lnSpc>
              <a:spcBef>
                <a:spcPts val="0"/>
              </a:spcBef>
              <a:spcAft>
                <a:spcPts val="0"/>
              </a:spcAft>
              <a:buClr>
                <a:schemeClr val="lt1"/>
              </a:buClr>
              <a:buSzPts val="3000"/>
              <a:buNone/>
              <a:defRPr sz="3000" b="1">
                <a:solidFill>
                  <a:schemeClr val="lt1"/>
                </a:solidFill>
              </a:defRPr>
            </a:lvl3pPr>
            <a:lvl4pPr lvl="3" algn="ctr">
              <a:lnSpc>
                <a:spcPct val="100000"/>
              </a:lnSpc>
              <a:spcBef>
                <a:spcPts val="0"/>
              </a:spcBef>
              <a:spcAft>
                <a:spcPts val="0"/>
              </a:spcAft>
              <a:buClr>
                <a:schemeClr val="lt1"/>
              </a:buClr>
              <a:buSzPts val="3000"/>
              <a:buNone/>
              <a:defRPr sz="3000" b="1">
                <a:solidFill>
                  <a:schemeClr val="lt1"/>
                </a:solidFill>
              </a:defRPr>
            </a:lvl4pPr>
            <a:lvl5pPr lvl="4" algn="ctr">
              <a:lnSpc>
                <a:spcPct val="100000"/>
              </a:lnSpc>
              <a:spcBef>
                <a:spcPts val="0"/>
              </a:spcBef>
              <a:spcAft>
                <a:spcPts val="0"/>
              </a:spcAft>
              <a:buClr>
                <a:schemeClr val="lt1"/>
              </a:buClr>
              <a:buSzPts val="3000"/>
              <a:buNone/>
              <a:defRPr sz="3000" b="1">
                <a:solidFill>
                  <a:schemeClr val="lt1"/>
                </a:solidFill>
              </a:defRPr>
            </a:lvl5pPr>
            <a:lvl6pPr lvl="5" algn="ctr">
              <a:lnSpc>
                <a:spcPct val="100000"/>
              </a:lnSpc>
              <a:spcBef>
                <a:spcPts val="0"/>
              </a:spcBef>
              <a:spcAft>
                <a:spcPts val="0"/>
              </a:spcAft>
              <a:buClr>
                <a:schemeClr val="lt1"/>
              </a:buClr>
              <a:buSzPts val="3000"/>
              <a:buNone/>
              <a:defRPr sz="3000" b="1">
                <a:solidFill>
                  <a:schemeClr val="lt1"/>
                </a:solidFill>
              </a:defRPr>
            </a:lvl6pPr>
            <a:lvl7pPr lvl="6" algn="ctr">
              <a:lnSpc>
                <a:spcPct val="100000"/>
              </a:lnSpc>
              <a:spcBef>
                <a:spcPts val="0"/>
              </a:spcBef>
              <a:spcAft>
                <a:spcPts val="0"/>
              </a:spcAft>
              <a:buClr>
                <a:schemeClr val="lt1"/>
              </a:buClr>
              <a:buSzPts val="3000"/>
              <a:buNone/>
              <a:defRPr sz="3000" b="1">
                <a:solidFill>
                  <a:schemeClr val="lt1"/>
                </a:solidFill>
              </a:defRPr>
            </a:lvl7pPr>
            <a:lvl8pPr lvl="7" algn="ctr">
              <a:lnSpc>
                <a:spcPct val="100000"/>
              </a:lnSpc>
              <a:spcBef>
                <a:spcPts val="0"/>
              </a:spcBef>
              <a:spcAft>
                <a:spcPts val="0"/>
              </a:spcAft>
              <a:buClr>
                <a:schemeClr val="lt1"/>
              </a:buClr>
              <a:buSzPts val="3000"/>
              <a:buNone/>
              <a:defRPr sz="3000" b="1">
                <a:solidFill>
                  <a:schemeClr val="lt1"/>
                </a:solidFill>
              </a:defRPr>
            </a:lvl8pPr>
            <a:lvl9pPr lvl="8" algn="ctr">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60" name="Google Shape;60;p14"/>
          <p:cNvSpPr txBox="1">
            <a:spLocks noGrp="1"/>
          </p:cNvSpPr>
          <p:nvPr>
            <p:ph type="subTitle" idx="1"/>
          </p:nvPr>
        </p:nvSpPr>
        <p:spPr>
          <a:xfrm>
            <a:off x="2481900" y="3945600"/>
            <a:ext cx="4180200" cy="46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ide By Side E" type="blank">
  <p:cSld name="Side By Side E">
    <p:spTree>
      <p:nvGrpSpPr>
        <p:cNvPr id="1" name="Shape 913"/>
        <p:cNvGrpSpPr/>
        <p:nvPr/>
      </p:nvGrpSpPr>
      <p:grpSpPr>
        <a:xfrm>
          <a:off x="0" y="0"/>
          <a:ext cx="0" cy="0"/>
          <a:chOff x="0" y="0"/>
          <a:chExt cx="0" cy="0"/>
        </a:xfrm>
      </p:grpSpPr>
      <p:sp>
        <p:nvSpPr>
          <p:cNvPr id="914" name="Google Shape;914;p126"/>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915" name="Google Shape;915;p126"/>
          <p:cNvSpPr/>
          <p:nvPr/>
        </p:nvSpPr>
        <p:spPr>
          <a:xfrm>
            <a:off x="4572450" y="0"/>
            <a:ext cx="45717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916" name="Google Shape;916;p126"/>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917" name="Google Shape;917;p126"/>
          <p:cNvSpPr txBox="1">
            <a:spLocks noGrp="1"/>
          </p:cNvSpPr>
          <p:nvPr>
            <p:ph type="title"/>
          </p:nvPr>
        </p:nvSpPr>
        <p:spPr>
          <a:xfrm>
            <a:off x="366350" y="743150"/>
            <a:ext cx="3949200" cy="11829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18" name="Google Shape;918;p126"/>
          <p:cNvSpPr txBox="1">
            <a:spLocks noGrp="1"/>
          </p:cNvSpPr>
          <p:nvPr>
            <p:ph type="subTitle" idx="1"/>
          </p:nvPr>
        </p:nvSpPr>
        <p:spPr>
          <a:xfrm>
            <a:off x="366350" y="2407425"/>
            <a:ext cx="3949200" cy="20097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2808479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
  <p:cSld name="Title A">
    <p:spTree>
      <p:nvGrpSpPr>
        <p:cNvPr id="1" name="Shape 919"/>
        <p:cNvGrpSpPr/>
        <p:nvPr/>
      </p:nvGrpSpPr>
      <p:grpSpPr>
        <a:xfrm>
          <a:off x="0" y="0"/>
          <a:ext cx="0" cy="0"/>
          <a:chOff x="0" y="0"/>
          <a:chExt cx="0" cy="0"/>
        </a:xfrm>
      </p:grpSpPr>
      <p:pic>
        <p:nvPicPr>
          <p:cNvPr id="920" name="Google Shape;920;p127"/>
          <p:cNvPicPr preferRelativeResize="0"/>
          <p:nvPr/>
        </p:nvPicPr>
        <p:blipFill rotWithShape="1">
          <a:blip r:embed="rId2">
            <a:alphaModFix/>
          </a:blip>
          <a:srcRect/>
          <a:stretch/>
        </p:blipFill>
        <p:spPr>
          <a:xfrm>
            <a:off x="5508694" y="253334"/>
            <a:ext cx="2843849" cy="4890169"/>
          </a:xfrm>
          <a:prstGeom prst="rect">
            <a:avLst/>
          </a:prstGeom>
          <a:noFill/>
          <a:ln>
            <a:noFill/>
          </a:ln>
        </p:spPr>
      </p:pic>
      <p:pic>
        <p:nvPicPr>
          <p:cNvPr id="921" name="Google Shape;921;p127"/>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922" name="Google Shape;922;p127"/>
          <p:cNvSpPr/>
          <p:nvPr/>
        </p:nvSpPr>
        <p:spPr>
          <a:xfrm>
            <a:off x="2558188" y="2442425"/>
            <a:ext cx="5295600" cy="625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23" name="Google Shape;923;p127"/>
          <p:cNvSpPr/>
          <p:nvPr/>
        </p:nvSpPr>
        <p:spPr>
          <a:xfrm>
            <a:off x="2558188" y="3231438"/>
            <a:ext cx="6127800" cy="625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24" name="Google Shape;924;p127"/>
          <p:cNvSpPr txBox="1">
            <a:spLocks noGrp="1"/>
          </p:cNvSpPr>
          <p:nvPr>
            <p:ph type="title"/>
          </p:nvPr>
        </p:nvSpPr>
        <p:spPr>
          <a:xfrm>
            <a:off x="596625" y="251200"/>
            <a:ext cx="5662800" cy="900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25" name="Google Shape;925;p127"/>
          <p:cNvSpPr txBox="1">
            <a:spLocks noGrp="1"/>
          </p:cNvSpPr>
          <p:nvPr>
            <p:ph type="subTitle" idx="1"/>
          </p:nvPr>
        </p:nvSpPr>
        <p:spPr>
          <a:xfrm>
            <a:off x="596625" y="1299263"/>
            <a:ext cx="5003100" cy="9954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26" name="Google Shape;926;p127"/>
          <p:cNvSpPr txBox="1">
            <a:spLocks noGrp="1"/>
          </p:cNvSpPr>
          <p:nvPr>
            <p:ph type="title" idx="2"/>
          </p:nvPr>
        </p:nvSpPr>
        <p:spPr>
          <a:xfrm>
            <a:off x="2558200" y="2442425"/>
            <a:ext cx="5295600" cy="6255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a:buNone/>
              <a:defRPr sz="2500" b="1">
                <a:latin typeface="Montserrat"/>
                <a:ea typeface="Montserrat"/>
                <a:cs typeface="Montserrat"/>
                <a:sym typeface="Montserra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27" name="Google Shape;927;p127"/>
          <p:cNvSpPr txBox="1">
            <a:spLocks noGrp="1"/>
          </p:cNvSpPr>
          <p:nvPr>
            <p:ph type="title" idx="3"/>
          </p:nvPr>
        </p:nvSpPr>
        <p:spPr>
          <a:xfrm>
            <a:off x="2558200" y="3229600"/>
            <a:ext cx="6127800" cy="6255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a:buNone/>
              <a:defRPr sz="2500" b="1">
                <a:latin typeface="Montserrat"/>
                <a:ea typeface="Montserrat"/>
                <a:cs typeface="Montserrat"/>
                <a:sym typeface="Montserra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extLst>
      <p:ext uri="{BB962C8B-B14F-4D97-AF65-F5344CB8AC3E}">
        <p14:creationId xmlns:p14="http://schemas.microsoft.com/office/powerpoint/2010/main" val="2000014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B">
  <p:cSld name="Title B">
    <p:spTree>
      <p:nvGrpSpPr>
        <p:cNvPr id="1" name="Shape 928"/>
        <p:cNvGrpSpPr/>
        <p:nvPr/>
      </p:nvGrpSpPr>
      <p:grpSpPr>
        <a:xfrm>
          <a:off x="0" y="0"/>
          <a:ext cx="0" cy="0"/>
          <a:chOff x="0" y="0"/>
          <a:chExt cx="0" cy="0"/>
        </a:xfrm>
      </p:grpSpPr>
      <p:sp>
        <p:nvSpPr>
          <p:cNvPr id="929" name="Google Shape;929;p128"/>
          <p:cNvSpPr/>
          <p:nvPr/>
        </p:nvSpPr>
        <p:spPr>
          <a:xfrm>
            <a:off x="0" y="0"/>
            <a:ext cx="9144000" cy="51435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930" name="Google Shape;930;p128"/>
          <p:cNvPicPr preferRelativeResize="0"/>
          <p:nvPr/>
        </p:nvPicPr>
        <p:blipFill rotWithShape="1">
          <a:blip r:embed="rId2">
            <a:alphaModFix/>
          </a:blip>
          <a:srcRect l="9936" r="23468"/>
          <a:stretch/>
        </p:blipFill>
        <p:spPr>
          <a:xfrm>
            <a:off x="0" y="9250"/>
            <a:ext cx="5113600" cy="5124999"/>
          </a:xfrm>
          <a:prstGeom prst="rect">
            <a:avLst/>
          </a:prstGeom>
          <a:noFill/>
          <a:ln>
            <a:noFill/>
          </a:ln>
        </p:spPr>
      </p:pic>
      <p:pic>
        <p:nvPicPr>
          <p:cNvPr id="931" name="Google Shape;931;p128"/>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932" name="Google Shape;932;p128"/>
          <p:cNvSpPr txBox="1">
            <a:spLocks noGrp="1"/>
          </p:cNvSpPr>
          <p:nvPr>
            <p:ph type="title"/>
          </p:nvPr>
        </p:nvSpPr>
        <p:spPr>
          <a:xfrm>
            <a:off x="4519950" y="2194875"/>
            <a:ext cx="4248000" cy="656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chemeClr val="lt1"/>
              </a:buClr>
              <a:buSzPts val="4400"/>
              <a:buFont typeface="Montserrat Light"/>
              <a:buNone/>
              <a:defRPr sz="220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33" name="Google Shape;933;p128"/>
          <p:cNvSpPr txBox="1">
            <a:spLocks noGrp="1"/>
          </p:cNvSpPr>
          <p:nvPr>
            <p:ph type="title" idx="2"/>
          </p:nvPr>
        </p:nvSpPr>
        <p:spPr>
          <a:xfrm>
            <a:off x="4519950" y="2893000"/>
            <a:ext cx="4248000" cy="656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FFCE31"/>
              </a:buClr>
              <a:buSzPts val="4400"/>
              <a:buFont typeface="Montserrat"/>
              <a:buNone/>
              <a:defRPr sz="2200" b="1">
                <a:solidFill>
                  <a:srgbClr val="FFCE31"/>
                </a:solidFill>
                <a:latin typeface="Montserrat"/>
                <a:ea typeface="Montserrat"/>
                <a:cs typeface="Montserrat"/>
                <a:sym typeface="Montserrat"/>
              </a:defRPr>
            </a:lvl1pPr>
            <a:lvl2pPr lvl="1"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2pPr>
            <a:lvl3pPr lvl="2"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3pPr>
            <a:lvl4pPr lvl="3"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4pPr>
            <a:lvl5pPr lvl="4"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5pPr>
            <a:lvl6pPr lvl="5"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6pPr>
            <a:lvl7pPr lvl="6"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7pPr>
            <a:lvl8pPr lvl="7"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8pPr>
            <a:lvl9pPr lvl="8" algn="l">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0976471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C">
  <p:cSld name="Title C">
    <p:spTree>
      <p:nvGrpSpPr>
        <p:cNvPr id="1" name="Shape 934"/>
        <p:cNvGrpSpPr/>
        <p:nvPr/>
      </p:nvGrpSpPr>
      <p:grpSpPr>
        <a:xfrm>
          <a:off x="0" y="0"/>
          <a:ext cx="0" cy="0"/>
          <a:chOff x="0" y="0"/>
          <a:chExt cx="0" cy="0"/>
        </a:xfrm>
      </p:grpSpPr>
      <p:sp>
        <p:nvSpPr>
          <p:cNvPr id="935" name="Google Shape;935;p129"/>
          <p:cNvSpPr/>
          <p:nvPr/>
        </p:nvSpPr>
        <p:spPr>
          <a:xfrm>
            <a:off x="0" y="0"/>
            <a:ext cx="91440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36" name="Google Shape;936;p129"/>
          <p:cNvSpPr/>
          <p:nvPr/>
        </p:nvSpPr>
        <p:spPr>
          <a:xfrm rot="1355786">
            <a:off x="6257206" y="814668"/>
            <a:ext cx="4175539" cy="4175539"/>
          </a:xfrm>
          <a:prstGeom prst="chord">
            <a:avLst>
              <a:gd name="adj1" fmla="val 2700000"/>
              <a:gd name="adj2" fmla="val 16200000"/>
            </a:avLst>
          </a:prstGeom>
          <a:solidFill>
            <a:schemeClr val="lt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937" name="Google Shape;937;p129"/>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pic>
        <p:nvPicPr>
          <p:cNvPr id="938" name="Google Shape;938;p129"/>
          <p:cNvPicPr preferRelativeResize="0"/>
          <p:nvPr/>
        </p:nvPicPr>
        <p:blipFill rotWithShape="1">
          <a:blip r:embed="rId3">
            <a:alphaModFix/>
          </a:blip>
          <a:srcRect/>
          <a:stretch/>
        </p:blipFill>
        <p:spPr>
          <a:xfrm>
            <a:off x="5392286" y="1293412"/>
            <a:ext cx="3631002" cy="3217900"/>
          </a:xfrm>
          <a:prstGeom prst="rect">
            <a:avLst/>
          </a:prstGeom>
          <a:noFill/>
          <a:ln>
            <a:noFill/>
          </a:ln>
          <a:effectLst>
            <a:outerShdw blurRad="285750" dist="47625" dir="3300000" algn="bl" rotWithShape="0">
              <a:srgbClr val="000000">
                <a:alpha val="49410"/>
              </a:srgbClr>
            </a:outerShdw>
          </a:effectLst>
        </p:spPr>
      </p:pic>
      <p:sp>
        <p:nvSpPr>
          <p:cNvPr id="939" name="Google Shape;939;p129"/>
          <p:cNvSpPr txBox="1">
            <a:spLocks noGrp="1"/>
          </p:cNvSpPr>
          <p:nvPr>
            <p:ph type="title"/>
          </p:nvPr>
        </p:nvSpPr>
        <p:spPr>
          <a:xfrm>
            <a:off x="450075" y="502425"/>
            <a:ext cx="4699800" cy="20202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extLst>
      <p:ext uri="{BB962C8B-B14F-4D97-AF65-F5344CB8AC3E}">
        <p14:creationId xmlns:p14="http://schemas.microsoft.com/office/powerpoint/2010/main" val="16208214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940"/>
        <p:cNvGrpSpPr/>
        <p:nvPr/>
      </p:nvGrpSpPr>
      <p:grpSpPr>
        <a:xfrm>
          <a:off x="0" y="0"/>
          <a:ext cx="0" cy="0"/>
          <a:chOff x="0" y="0"/>
          <a:chExt cx="0" cy="0"/>
        </a:xfrm>
      </p:grpSpPr>
      <p:sp>
        <p:nvSpPr>
          <p:cNvPr id="941" name="Google Shape;941;p130"/>
          <p:cNvSpPr/>
          <p:nvPr/>
        </p:nvSpPr>
        <p:spPr>
          <a:xfrm>
            <a:off x="312"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942" name="Google Shape;942;p130"/>
          <p:cNvPicPr preferRelativeResize="0"/>
          <p:nvPr/>
        </p:nvPicPr>
        <p:blipFill rotWithShape="1">
          <a:blip r:embed="rId2">
            <a:alphaModFix/>
          </a:blip>
          <a:srcRect/>
          <a:stretch/>
        </p:blipFill>
        <p:spPr>
          <a:xfrm>
            <a:off x="8658500" y="114300"/>
            <a:ext cx="371201" cy="289025"/>
          </a:xfrm>
          <a:prstGeom prst="rect">
            <a:avLst/>
          </a:prstGeom>
          <a:noFill/>
          <a:ln>
            <a:noFill/>
          </a:ln>
        </p:spPr>
      </p:pic>
      <p:grpSp>
        <p:nvGrpSpPr>
          <p:cNvPr id="943" name="Google Shape;943;p130"/>
          <p:cNvGrpSpPr/>
          <p:nvPr/>
        </p:nvGrpSpPr>
        <p:grpSpPr>
          <a:xfrm>
            <a:off x="312" y="3127500"/>
            <a:ext cx="9144000" cy="123300"/>
            <a:chOff x="625" y="6255000"/>
            <a:chExt cx="18288000" cy="246600"/>
          </a:xfrm>
        </p:grpSpPr>
        <p:sp>
          <p:nvSpPr>
            <p:cNvPr id="944" name="Google Shape;944;p130"/>
            <p:cNvSpPr/>
            <p:nvPr/>
          </p:nvSpPr>
          <p:spPr>
            <a:xfrm>
              <a:off x="625" y="6255000"/>
              <a:ext cx="18288000" cy="123300"/>
            </a:xfrm>
            <a:prstGeom prst="rect">
              <a:avLst/>
            </a:prstGeom>
            <a:solidFill>
              <a:srgbClr val="FFCE31"/>
            </a:solid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945" name="Google Shape;945;p130"/>
            <p:cNvSpPr/>
            <p:nvPr/>
          </p:nvSpPr>
          <p:spPr>
            <a:xfrm>
              <a:off x="625" y="6378300"/>
              <a:ext cx="18288000" cy="123300"/>
            </a:xfrm>
            <a:prstGeom prst="rect">
              <a:avLst/>
            </a:prstGeom>
            <a:solidFill>
              <a:schemeClr val="dk1"/>
            </a:solid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grpSp>
      <p:grpSp>
        <p:nvGrpSpPr>
          <p:cNvPr id="946" name="Google Shape;946;p130"/>
          <p:cNvGrpSpPr/>
          <p:nvPr/>
        </p:nvGrpSpPr>
        <p:grpSpPr>
          <a:xfrm>
            <a:off x="2238338" y="1516912"/>
            <a:ext cx="925650" cy="1756613"/>
            <a:chOff x="4476675" y="3033825"/>
            <a:chExt cx="1851300" cy="3513225"/>
          </a:xfrm>
        </p:grpSpPr>
        <p:sp>
          <p:nvSpPr>
            <p:cNvPr id="947" name="Google Shape;947;p130"/>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48" name="Google Shape;948;p130"/>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49" name="Google Shape;949;p130"/>
            <p:cNvCxnSpPr>
              <a:endCxn id="947"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950" name="Google Shape;950;p130"/>
          <p:cNvGrpSpPr/>
          <p:nvPr/>
        </p:nvGrpSpPr>
        <p:grpSpPr>
          <a:xfrm>
            <a:off x="5171194" y="1516912"/>
            <a:ext cx="925650" cy="1756613"/>
            <a:chOff x="4476675" y="3033825"/>
            <a:chExt cx="1851300" cy="3513225"/>
          </a:xfrm>
        </p:grpSpPr>
        <p:sp>
          <p:nvSpPr>
            <p:cNvPr id="951" name="Google Shape;951;p130"/>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52" name="Google Shape;952;p130"/>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53" name="Google Shape;953;p130"/>
            <p:cNvCxnSpPr>
              <a:endCxn id="951"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954" name="Google Shape;954;p130"/>
          <p:cNvGrpSpPr/>
          <p:nvPr/>
        </p:nvGrpSpPr>
        <p:grpSpPr>
          <a:xfrm>
            <a:off x="6447272" y="1516912"/>
            <a:ext cx="925650" cy="1756613"/>
            <a:chOff x="4476675" y="3033825"/>
            <a:chExt cx="1851300" cy="3513225"/>
          </a:xfrm>
        </p:grpSpPr>
        <p:sp>
          <p:nvSpPr>
            <p:cNvPr id="955" name="Google Shape;955;p130"/>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56" name="Google Shape;956;p130"/>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57" name="Google Shape;957;p130"/>
            <p:cNvCxnSpPr>
              <a:endCxn id="955"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958" name="Google Shape;958;p130"/>
          <p:cNvGrpSpPr/>
          <p:nvPr/>
        </p:nvGrpSpPr>
        <p:grpSpPr>
          <a:xfrm>
            <a:off x="3509060" y="1516912"/>
            <a:ext cx="1306350" cy="1756613"/>
            <a:chOff x="4095975" y="3033825"/>
            <a:chExt cx="2612700" cy="3513225"/>
          </a:xfrm>
        </p:grpSpPr>
        <p:sp>
          <p:nvSpPr>
            <p:cNvPr id="959" name="Google Shape;959;p130"/>
            <p:cNvSpPr/>
            <p:nvPr/>
          </p:nvSpPr>
          <p:spPr>
            <a:xfrm>
              <a:off x="4095975" y="3033825"/>
              <a:ext cx="26127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60" name="Google Shape;960;p130"/>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61" name="Google Shape;961;p130"/>
            <p:cNvCxnSpPr>
              <a:endCxn id="959"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962" name="Google Shape;962;p130"/>
          <p:cNvGrpSpPr/>
          <p:nvPr/>
        </p:nvGrpSpPr>
        <p:grpSpPr>
          <a:xfrm>
            <a:off x="7723350" y="1516912"/>
            <a:ext cx="1306350" cy="1756613"/>
            <a:chOff x="4095975" y="3033825"/>
            <a:chExt cx="2612700" cy="3513225"/>
          </a:xfrm>
        </p:grpSpPr>
        <p:sp>
          <p:nvSpPr>
            <p:cNvPr id="963" name="Google Shape;963;p130"/>
            <p:cNvSpPr/>
            <p:nvPr/>
          </p:nvSpPr>
          <p:spPr>
            <a:xfrm>
              <a:off x="4095975" y="3033825"/>
              <a:ext cx="26127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64" name="Google Shape;964;p130"/>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65" name="Google Shape;965;p130"/>
            <p:cNvCxnSpPr>
              <a:endCxn id="963"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966" name="Google Shape;966;p130"/>
          <p:cNvGrpSpPr/>
          <p:nvPr/>
        </p:nvGrpSpPr>
        <p:grpSpPr>
          <a:xfrm rot="10800000" flipH="1">
            <a:off x="2777043" y="3104239"/>
            <a:ext cx="1306350" cy="1756613"/>
            <a:chOff x="4095975" y="3033825"/>
            <a:chExt cx="2612700" cy="3513225"/>
          </a:xfrm>
        </p:grpSpPr>
        <p:sp>
          <p:nvSpPr>
            <p:cNvPr id="967" name="Google Shape;967;p130"/>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68" name="Google Shape;968;p130"/>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69" name="Google Shape;969;p130"/>
            <p:cNvCxnSpPr>
              <a:endCxn id="967"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970" name="Google Shape;970;p130"/>
          <p:cNvGrpSpPr/>
          <p:nvPr/>
        </p:nvGrpSpPr>
        <p:grpSpPr>
          <a:xfrm rot="10800000" flipH="1">
            <a:off x="4257029" y="3104239"/>
            <a:ext cx="1306350" cy="1756613"/>
            <a:chOff x="4095975" y="3033825"/>
            <a:chExt cx="2612700" cy="3513225"/>
          </a:xfrm>
        </p:grpSpPr>
        <p:sp>
          <p:nvSpPr>
            <p:cNvPr id="971" name="Google Shape;971;p130"/>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72" name="Google Shape;972;p130"/>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73" name="Google Shape;973;p130"/>
            <p:cNvCxnSpPr>
              <a:endCxn id="971"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974" name="Google Shape;974;p130"/>
          <p:cNvGrpSpPr/>
          <p:nvPr/>
        </p:nvGrpSpPr>
        <p:grpSpPr>
          <a:xfrm rot="10800000" flipH="1">
            <a:off x="5737015" y="3104239"/>
            <a:ext cx="1306350" cy="1756613"/>
            <a:chOff x="4095975" y="3033825"/>
            <a:chExt cx="2612700" cy="3513225"/>
          </a:xfrm>
        </p:grpSpPr>
        <p:sp>
          <p:nvSpPr>
            <p:cNvPr id="975" name="Google Shape;975;p130"/>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76" name="Google Shape;976;p130"/>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77" name="Google Shape;977;p130"/>
            <p:cNvCxnSpPr>
              <a:endCxn id="975"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978" name="Google Shape;978;p130"/>
          <p:cNvGrpSpPr/>
          <p:nvPr/>
        </p:nvGrpSpPr>
        <p:grpSpPr>
          <a:xfrm rot="10800000" flipH="1">
            <a:off x="7217000" y="3104238"/>
            <a:ext cx="925650" cy="1756613"/>
            <a:chOff x="4476675" y="3033825"/>
            <a:chExt cx="1851300" cy="3513225"/>
          </a:xfrm>
        </p:grpSpPr>
        <p:sp>
          <p:nvSpPr>
            <p:cNvPr id="979" name="Google Shape;979;p130"/>
            <p:cNvSpPr/>
            <p:nvPr/>
          </p:nvSpPr>
          <p:spPr>
            <a:xfrm>
              <a:off x="4476675" y="3033825"/>
              <a:ext cx="1851300" cy="1205400"/>
            </a:xfrm>
            <a:prstGeom prst="roundRect">
              <a:avLst>
                <a:gd name="adj" fmla="val 5434"/>
              </a:avLst>
            </a:prstGeom>
            <a:solidFill>
              <a:schemeClr val="lt1"/>
            </a:solidFill>
            <a:ln w="28575" cap="flat" cmpd="sng">
              <a:solidFill>
                <a:schemeClr val="accent2"/>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980" name="Google Shape;980;p130"/>
            <p:cNvSpPr/>
            <p:nvPr/>
          </p:nvSpPr>
          <p:spPr>
            <a:xfrm>
              <a:off x="5233575" y="6209550"/>
              <a:ext cx="337500" cy="337500"/>
            </a:xfrm>
            <a:prstGeom prst="ellipse">
              <a:avLst/>
            </a:prstGeom>
            <a:solidFill>
              <a:schemeClr val="lt1"/>
            </a:solidFill>
            <a:ln w="28575" cap="flat" cmpd="sng">
              <a:solidFill>
                <a:schemeClr val="accent2"/>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81" name="Google Shape;981;p130"/>
            <p:cNvCxnSpPr>
              <a:endCxn id="979" idx="2"/>
            </p:cNvCxnSpPr>
            <p:nvPr/>
          </p:nvCxnSpPr>
          <p:spPr>
            <a:xfrm rot="10800000">
              <a:off x="5402325" y="4239225"/>
              <a:ext cx="0" cy="1970400"/>
            </a:xfrm>
            <a:prstGeom prst="straightConnector1">
              <a:avLst/>
            </a:prstGeom>
            <a:noFill/>
            <a:ln w="28575" cap="flat" cmpd="sng">
              <a:solidFill>
                <a:schemeClr val="accent2"/>
              </a:solidFill>
              <a:prstDash val="solid"/>
              <a:round/>
              <a:headEnd type="none" w="sm" len="sm"/>
              <a:tailEnd type="none" w="sm" len="sm"/>
            </a:ln>
          </p:spPr>
        </p:cxnSp>
      </p:grpSp>
      <p:sp>
        <p:nvSpPr>
          <p:cNvPr id="982" name="Google Shape;982;p130"/>
          <p:cNvSpPr txBox="1">
            <a:spLocks noGrp="1"/>
          </p:cNvSpPr>
          <p:nvPr>
            <p:ph type="subTitle" idx="1"/>
          </p:nvPr>
        </p:nvSpPr>
        <p:spPr>
          <a:xfrm>
            <a:off x="2253175" y="1536925"/>
            <a:ext cx="9000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3" name="Google Shape;983;p130"/>
          <p:cNvSpPr txBox="1">
            <a:spLocks noGrp="1"/>
          </p:cNvSpPr>
          <p:nvPr>
            <p:ph type="subTitle" idx="2"/>
          </p:nvPr>
        </p:nvSpPr>
        <p:spPr>
          <a:xfrm>
            <a:off x="3507400" y="1536925"/>
            <a:ext cx="13065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4" name="Google Shape;984;p130"/>
          <p:cNvSpPr txBox="1">
            <a:spLocks noGrp="1"/>
          </p:cNvSpPr>
          <p:nvPr>
            <p:ph type="subTitle" idx="3"/>
          </p:nvPr>
        </p:nvSpPr>
        <p:spPr>
          <a:xfrm>
            <a:off x="5187600" y="1536925"/>
            <a:ext cx="9000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5" name="Google Shape;985;p130"/>
          <p:cNvSpPr txBox="1">
            <a:spLocks noGrp="1"/>
          </p:cNvSpPr>
          <p:nvPr>
            <p:ph type="subTitle" idx="4"/>
          </p:nvPr>
        </p:nvSpPr>
        <p:spPr>
          <a:xfrm>
            <a:off x="6453650" y="1536925"/>
            <a:ext cx="9000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6" name="Google Shape;986;p130"/>
          <p:cNvSpPr txBox="1">
            <a:spLocks noGrp="1"/>
          </p:cNvSpPr>
          <p:nvPr>
            <p:ph type="subTitle" idx="5"/>
          </p:nvPr>
        </p:nvSpPr>
        <p:spPr>
          <a:xfrm>
            <a:off x="7737450" y="1536925"/>
            <a:ext cx="12924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7" name="Google Shape;987;p130"/>
          <p:cNvSpPr txBox="1">
            <a:spLocks noGrp="1"/>
          </p:cNvSpPr>
          <p:nvPr>
            <p:ph type="subTitle" idx="6"/>
          </p:nvPr>
        </p:nvSpPr>
        <p:spPr>
          <a:xfrm>
            <a:off x="2776875" y="4276125"/>
            <a:ext cx="13065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8" name="Google Shape;988;p130"/>
          <p:cNvSpPr txBox="1">
            <a:spLocks noGrp="1"/>
          </p:cNvSpPr>
          <p:nvPr>
            <p:ph type="subTitle" idx="7"/>
          </p:nvPr>
        </p:nvSpPr>
        <p:spPr>
          <a:xfrm>
            <a:off x="4273675" y="4276125"/>
            <a:ext cx="13065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89" name="Google Shape;989;p130"/>
          <p:cNvSpPr txBox="1">
            <a:spLocks noGrp="1"/>
          </p:cNvSpPr>
          <p:nvPr>
            <p:ph type="subTitle" idx="8"/>
          </p:nvPr>
        </p:nvSpPr>
        <p:spPr>
          <a:xfrm>
            <a:off x="5752700" y="4276125"/>
            <a:ext cx="13065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90" name="Google Shape;990;p130"/>
          <p:cNvSpPr txBox="1">
            <a:spLocks noGrp="1"/>
          </p:cNvSpPr>
          <p:nvPr>
            <p:ph type="subTitle" idx="9"/>
          </p:nvPr>
        </p:nvSpPr>
        <p:spPr>
          <a:xfrm>
            <a:off x="7219925" y="4276125"/>
            <a:ext cx="925800" cy="567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991" name="Google Shape;991;p130"/>
          <p:cNvSpPr txBox="1">
            <a:spLocks noGrp="1"/>
          </p:cNvSpPr>
          <p:nvPr>
            <p:ph type="title"/>
          </p:nvPr>
        </p:nvSpPr>
        <p:spPr>
          <a:xfrm>
            <a:off x="324475" y="240750"/>
            <a:ext cx="5976600" cy="8688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992" name="Google Shape;992;p130"/>
          <p:cNvSpPr txBox="1">
            <a:spLocks noGrp="1"/>
          </p:cNvSpPr>
          <p:nvPr>
            <p:ph type="title" idx="13"/>
          </p:nvPr>
        </p:nvSpPr>
        <p:spPr>
          <a:xfrm>
            <a:off x="171575" y="2664300"/>
            <a:ext cx="2330100" cy="4632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2400"/>
              <a:buFont typeface="Montserrat Light"/>
              <a:buNone/>
              <a:defRPr sz="1200">
                <a:latin typeface="Montserrat Light"/>
                <a:ea typeface="Montserrat Light"/>
                <a:cs typeface="Montserrat Light"/>
                <a:sym typeface="Montserrat Light"/>
              </a:defRPr>
            </a:lvl1pPr>
            <a:lvl2pPr lvl="1" algn="l">
              <a:lnSpc>
                <a:spcPct val="100000"/>
              </a:lnSpc>
              <a:spcBef>
                <a:spcPts val="0"/>
              </a:spcBef>
              <a:spcAft>
                <a:spcPts val="0"/>
              </a:spcAft>
              <a:buSzPts val="2400"/>
              <a:buNone/>
              <a:defRPr sz="1200"/>
            </a:lvl2pPr>
            <a:lvl3pPr lvl="2" algn="l">
              <a:lnSpc>
                <a:spcPct val="100000"/>
              </a:lnSpc>
              <a:spcBef>
                <a:spcPts val="0"/>
              </a:spcBef>
              <a:spcAft>
                <a:spcPts val="0"/>
              </a:spcAft>
              <a:buSzPts val="2400"/>
              <a:buNone/>
              <a:defRPr sz="1200"/>
            </a:lvl3pPr>
            <a:lvl4pPr lvl="3" algn="l">
              <a:lnSpc>
                <a:spcPct val="100000"/>
              </a:lnSpc>
              <a:spcBef>
                <a:spcPts val="0"/>
              </a:spcBef>
              <a:spcAft>
                <a:spcPts val="0"/>
              </a:spcAft>
              <a:buSzPts val="2400"/>
              <a:buNone/>
              <a:defRPr sz="1200"/>
            </a:lvl4pPr>
            <a:lvl5pPr lvl="4" algn="l">
              <a:lnSpc>
                <a:spcPct val="100000"/>
              </a:lnSpc>
              <a:spcBef>
                <a:spcPts val="0"/>
              </a:spcBef>
              <a:spcAft>
                <a:spcPts val="0"/>
              </a:spcAft>
              <a:buSzPts val="2400"/>
              <a:buNone/>
              <a:defRPr sz="1200"/>
            </a:lvl5pPr>
            <a:lvl6pPr lvl="5" algn="l">
              <a:lnSpc>
                <a:spcPct val="100000"/>
              </a:lnSpc>
              <a:spcBef>
                <a:spcPts val="0"/>
              </a:spcBef>
              <a:spcAft>
                <a:spcPts val="0"/>
              </a:spcAft>
              <a:buSzPts val="2400"/>
              <a:buNone/>
              <a:defRPr sz="1200"/>
            </a:lvl6pPr>
            <a:lvl7pPr lvl="6" algn="l">
              <a:lnSpc>
                <a:spcPct val="100000"/>
              </a:lnSpc>
              <a:spcBef>
                <a:spcPts val="0"/>
              </a:spcBef>
              <a:spcAft>
                <a:spcPts val="0"/>
              </a:spcAft>
              <a:buSzPts val="2400"/>
              <a:buNone/>
              <a:defRPr sz="1200"/>
            </a:lvl7pPr>
            <a:lvl8pPr lvl="7" algn="l">
              <a:lnSpc>
                <a:spcPct val="100000"/>
              </a:lnSpc>
              <a:spcBef>
                <a:spcPts val="0"/>
              </a:spcBef>
              <a:spcAft>
                <a:spcPts val="0"/>
              </a:spcAft>
              <a:buSzPts val="2400"/>
              <a:buNone/>
              <a:defRPr sz="1200"/>
            </a:lvl8pPr>
            <a:lvl9pPr lvl="8" algn="l">
              <a:lnSpc>
                <a:spcPct val="100000"/>
              </a:lnSpc>
              <a:spcBef>
                <a:spcPts val="0"/>
              </a:spcBef>
              <a:spcAft>
                <a:spcPts val="0"/>
              </a:spcAft>
              <a:buSzPts val="2400"/>
              <a:buNone/>
              <a:defRPr sz="1200"/>
            </a:lvl9pPr>
          </a:lstStyle>
          <a:p>
            <a:endParaRPr/>
          </a:p>
        </p:txBody>
      </p:sp>
      <p:sp>
        <p:nvSpPr>
          <p:cNvPr id="993" name="Google Shape;993;p130"/>
          <p:cNvSpPr txBox="1">
            <a:spLocks noGrp="1"/>
          </p:cNvSpPr>
          <p:nvPr>
            <p:ph type="title" idx="14"/>
          </p:nvPr>
        </p:nvSpPr>
        <p:spPr>
          <a:xfrm>
            <a:off x="171575" y="3258350"/>
            <a:ext cx="2330100" cy="4632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2400"/>
              <a:buFont typeface="Montserrat Light"/>
              <a:buNone/>
              <a:defRPr sz="1200">
                <a:latin typeface="Montserrat Light"/>
                <a:ea typeface="Montserrat Light"/>
                <a:cs typeface="Montserrat Light"/>
                <a:sym typeface="Montserrat Light"/>
              </a:defRPr>
            </a:lvl1pPr>
            <a:lvl2pPr lvl="1" algn="l">
              <a:lnSpc>
                <a:spcPct val="100000"/>
              </a:lnSpc>
              <a:spcBef>
                <a:spcPts val="0"/>
              </a:spcBef>
              <a:spcAft>
                <a:spcPts val="0"/>
              </a:spcAft>
              <a:buSzPts val="2400"/>
              <a:buNone/>
              <a:defRPr sz="1200"/>
            </a:lvl2pPr>
            <a:lvl3pPr lvl="2" algn="l">
              <a:lnSpc>
                <a:spcPct val="100000"/>
              </a:lnSpc>
              <a:spcBef>
                <a:spcPts val="0"/>
              </a:spcBef>
              <a:spcAft>
                <a:spcPts val="0"/>
              </a:spcAft>
              <a:buSzPts val="2400"/>
              <a:buNone/>
              <a:defRPr sz="1200"/>
            </a:lvl3pPr>
            <a:lvl4pPr lvl="3" algn="l">
              <a:lnSpc>
                <a:spcPct val="100000"/>
              </a:lnSpc>
              <a:spcBef>
                <a:spcPts val="0"/>
              </a:spcBef>
              <a:spcAft>
                <a:spcPts val="0"/>
              </a:spcAft>
              <a:buSzPts val="2400"/>
              <a:buNone/>
              <a:defRPr sz="1200"/>
            </a:lvl4pPr>
            <a:lvl5pPr lvl="4" algn="l">
              <a:lnSpc>
                <a:spcPct val="100000"/>
              </a:lnSpc>
              <a:spcBef>
                <a:spcPts val="0"/>
              </a:spcBef>
              <a:spcAft>
                <a:spcPts val="0"/>
              </a:spcAft>
              <a:buSzPts val="2400"/>
              <a:buNone/>
              <a:defRPr sz="1200"/>
            </a:lvl5pPr>
            <a:lvl6pPr lvl="5" algn="l">
              <a:lnSpc>
                <a:spcPct val="100000"/>
              </a:lnSpc>
              <a:spcBef>
                <a:spcPts val="0"/>
              </a:spcBef>
              <a:spcAft>
                <a:spcPts val="0"/>
              </a:spcAft>
              <a:buSzPts val="2400"/>
              <a:buNone/>
              <a:defRPr sz="1200"/>
            </a:lvl6pPr>
            <a:lvl7pPr lvl="6" algn="l">
              <a:lnSpc>
                <a:spcPct val="100000"/>
              </a:lnSpc>
              <a:spcBef>
                <a:spcPts val="0"/>
              </a:spcBef>
              <a:spcAft>
                <a:spcPts val="0"/>
              </a:spcAft>
              <a:buSzPts val="2400"/>
              <a:buNone/>
              <a:defRPr sz="1200"/>
            </a:lvl7pPr>
            <a:lvl8pPr lvl="7" algn="l">
              <a:lnSpc>
                <a:spcPct val="100000"/>
              </a:lnSpc>
              <a:spcBef>
                <a:spcPts val="0"/>
              </a:spcBef>
              <a:spcAft>
                <a:spcPts val="0"/>
              </a:spcAft>
              <a:buSzPts val="2400"/>
              <a:buNone/>
              <a:defRPr sz="1200"/>
            </a:lvl8pPr>
            <a:lvl9pPr lvl="8" algn="l">
              <a:lnSpc>
                <a:spcPct val="100000"/>
              </a:lnSpc>
              <a:spcBef>
                <a:spcPts val="0"/>
              </a:spcBef>
              <a:spcAft>
                <a:spcPts val="0"/>
              </a:spcAft>
              <a:buSzPts val="2400"/>
              <a:buNone/>
              <a:defRPr sz="1200"/>
            </a:lvl9pPr>
          </a:lstStyle>
          <a:p>
            <a:endParaRPr/>
          </a:p>
        </p:txBody>
      </p:sp>
    </p:spTree>
    <p:extLst>
      <p:ext uri="{BB962C8B-B14F-4D97-AF65-F5344CB8AC3E}">
        <p14:creationId xmlns:p14="http://schemas.microsoft.com/office/powerpoint/2010/main" val="1975644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994"/>
        <p:cNvGrpSpPr/>
        <p:nvPr/>
      </p:nvGrpSpPr>
      <p:grpSpPr>
        <a:xfrm>
          <a:off x="0" y="0"/>
          <a:ext cx="0" cy="0"/>
          <a:chOff x="0" y="0"/>
          <a:chExt cx="0" cy="0"/>
        </a:xfrm>
      </p:grpSpPr>
      <p:sp>
        <p:nvSpPr>
          <p:cNvPr id="995" name="Google Shape;995;p131"/>
          <p:cNvSpPr/>
          <p:nvPr/>
        </p:nvSpPr>
        <p:spPr>
          <a:xfrm>
            <a:off x="0" y="0"/>
            <a:ext cx="63111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996" name="Google Shape;996;p131"/>
          <p:cNvCxnSpPr/>
          <p:nvPr/>
        </p:nvCxnSpPr>
        <p:spPr>
          <a:xfrm>
            <a:off x="713" y="2805013"/>
            <a:ext cx="3904800" cy="0"/>
          </a:xfrm>
          <a:prstGeom prst="straightConnector1">
            <a:avLst/>
          </a:prstGeom>
          <a:noFill/>
          <a:ln w="19050" cap="flat" cmpd="sng">
            <a:solidFill>
              <a:srgbClr val="000000"/>
            </a:solidFill>
            <a:prstDash val="solid"/>
            <a:round/>
            <a:headEnd type="none" w="sm" len="sm"/>
            <a:tailEnd type="oval" w="med" len="med"/>
          </a:ln>
        </p:spPr>
      </p:cxnSp>
      <p:pic>
        <p:nvPicPr>
          <p:cNvPr id="997" name="Google Shape;997;p131"/>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998" name="Google Shape;998;p131"/>
          <p:cNvPicPr preferRelativeResize="0"/>
          <p:nvPr/>
        </p:nvPicPr>
        <p:blipFill rotWithShape="1">
          <a:blip r:embed="rId3">
            <a:alphaModFix/>
          </a:blip>
          <a:srcRect/>
          <a:stretch/>
        </p:blipFill>
        <p:spPr>
          <a:xfrm>
            <a:off x="4211300" y="267966"/>
            <a:ext cx="4237531" cy="4875536"/>
          </a:xfrm>
          <a:prstGeom prst="rect">
            <a:avLst/>
          </a:prstGeom>
          <a:noFill/>
          <a:ln>
            <a:noFill/>
          </a:ln>
        </p:spPr>
      </p:pic>
      <p:sp>
        <p:nvSpPr>
          <p:cNvPr id="999" name="Google Shape;999;p131"/>
          <p:cNvSpPr txBox="1">
            <a:spLocks noGrp="1"/>
          </p:cNvSpPr>
          <p:nvPr>
            <p:ph type="title"/>
          </p:nvPr>
        </p:nvSpPr>
        <p:spPr>
          <a:xfrm>
            <a:off x="417125" y="1681700"/>
            <a:ext cx="3488400" cy="897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000"/>
              <a:buNone/>
              <a:defRPr sz="2500"/>
            </a:lvl2pPr>
            <a:lvl3pPr lvl="2" algn="l">
              <a:lnSpc>
                <a:spcPct val="100000"/>
              </a:lnSpc>
              <a:spcBef>
                <a:spcPts val="0"/>
              </a:spcBef>
              <a:spcAft>
                <a:spcPts val="0"/>
              </a:spcAft>
              <a:buSzPts val="5000"/>
              <a:buNone/>
              <a:defRPr sz="2500"/>
            </a:lvl3pPr>
            <a:lvl4pPr lvl="3" algn="l">
              <a:lnSpc>
                <a:spcPct val="100000"/>
              </a:lnSpc>
              <a:spcBef>
                <a:spcPts val="0"/>
              </a:spcBef>
              <a:spcAft>
                <a:spcPts val="0"/>
              </a:spcAft>
              <a:buSzPts val="5000"/>
              <a:buNone/>
              <a:defRPr sz="2500"/>
            </a:lvl4pPr>
            <a:lvl5pPr lvl="4" algn="l">
              <a:lnSpc>
                <a:spcPct val="100000"/>
              </a:lnSpc>
              <a:spcBef>
                <a:spcPts val="0"/>
              </a:spcBef>
              <a:spcAft>
                <a:spcPts val="0"/>
              </a:spcAft>
              <a:buSzPts val="5000"/>
              <a:buNone/>
              <a:defRPr sz="2500"/>
            </a:lvl5pPr>
            <a:lvl6pPr lvl="5" algn="l">
              <a:lnSpc>
                <a:spcPct val="100000"/>
              </a:lnSpc>
              <a:spcBef>
                <a:spcPts val="0"/>
              </a:spcBef>
              <a:spcAft>
                <a:spcPts val="0"/>
              </a:spcAft>
              <a:buSzPts val="5000"/>
              <a:buNone/>
              <a:defRPr sz="2500"/>
            </a:lvl6pPr>
            <a:lvl7pPr lvl="6" algn="l">
              <a:lnSpc>
                <a:spcPct val="100000"/>
              </a:lnSpc>
              <a:spcBef>
                <a:spcPts val="0"/>
              </a:spcBef>
              <a:spcAft>
                <a:spcPts val="0"/>
              </a:spcAft>
              <a:buSzPts val="5000"/>
              <a:buNone/>
              <a:defRPr sz="2500"/>
            </a:lvl7pPr>
            <a:lvl8pPr lvl="7" algn="l">
              <a:lnSpc>
                <a:spcPct val="100000"/>
              </a:lnSpc>
              <a:spcBef>
                <a:spcPts val="0"/>
              </a:spcBef>
              <a:spcAft>
                <a:spcPts val="0"/>
              </a:spcAft>
              <a:buSzPts val="5000"/>
              <a:buNone/>
              <a:defRPr sz="2500"/>
            </a:lvl8pPr>
            <a:lvl9pPr lvl="8" algn="l">
              <a:lnSpc>
                <a:spcPct val="100000"/>
              </a:lnSpc>
              <a:spcBef>
                <a:spcPts val="0"/>
              </a:spcBef>
              <a:spcAft>
                <a:spcPts val="0"/>
              </a:spcAft>
              <a:buSzPts val="5000"/>
              <a:buNone/>
              <a:defRPr sz="2500"/>
            </a:lvl9pPr>
          </a:lstStyle>
          <a:p>
            <a:endParaRPr/>
          </a:p>
        </p:txBody>
      </p:sp>
      <p:sp>
        <p:nvSpPr>
          <p:cNvPr id="1000" name="Google Shape;1000;p131"/>
          <p:cNvSpPr txBox="1">
            <a:spLocks noGrp="1"/>
          </p:cNvSpPr>
          <p:nvPr>
            <p:ph type="subTitle" idx="1"/>
          </p:nvPr>
        </p:nvSpPr>
        <p:spPr>
          <a:xfrm>
            <a:off x="417075" y="3038550"/>
            <a:ext cx="3488400" cy="17004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3000"/>
              <a:buFont typeface="Montserrat Medium"/>
              <a:buNone/>
              <a:defRPr sz="15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980447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1001"/>
        <p:cNvGrpSpPr/>
        <p:nvPr/>
      </p:nvGrpSpPr>
      <p:grpSpPr>
        <a:xfrm>
          <a:off x="0" y="0"/>
          <a:ext cx="0" cy="0"/>
          <a:chOff x="0" y="0"/>
          <a:chExt cx="0" cy="0"/>
        </a:xfrm>
      </p:grpSpPr>
      <p:sp>
        <p:nvSpPr>
          <p:cNvPr id="1002" name="Google Shape;1002;p132"/>
          <p:cNvSpPr/>
          <p:nvPr/>
        </p:nvSpPr>
        <p:spPr>
          <a:xfrm>
            <a:off x="0" y="0"/>
            <a:ext cx="55182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03" name="Google Shape;1003;p132"/>
          <p:cNvSpPr/>
          <p:nvPr/>
        </p:nvSpPr>
        <p:spPr>
          <a:xfrm>
            <a:off x="5517975" y="0"/>
            <a:ext cx="36261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1004" name="Google Shape;1004;p132"/>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pic>
        <p:nvPicPr>
          <p:cNvPr id="1005" name="Google Shape;1005;p132"/>
          <p:cNvPicPr preferRelativeResize="0"/>
          <p:nvPr/>
        </p:nvPicPr>
        <p:blipFill rotWithShape="1">
          <a:blip r:embed="rId3">
            <a:alphaModFix/>
          </a:blip>
          <a:srcRect l="1249" r="26091" b="6603"/>
          <a:stretch/>
        </p:blipFill>
        <p:spPr>
          <a:xfrm>
            <a:off x="4839925" y="706587"/>
            <a:ext cx="4304077" cy="4444116"/>
          </a:xfrm>
          <a:prstGeom prst="rect">
            <a:avLst/>
          </a:prstGeom>
          <a:noFill/>
          <a:ln>
            <a:noFill/>
          </a:ln>
        </p:spPr>
      </p:pic>
      <p:cxnSp>
        <p:nvCxnSpPr>
          <p:cNvPr id="1006" name="Google Shape;1006;p132"/>
          <p:cNvCxnSpPr/>
          <p:nvPr/>
        </p:nvCxnSpPr>
        <p:spPr>
          <a:xfrm>
            <a:off x="14050" y="1225388"/>
            <a:ext cx="4159800" cy="0"/>
          </a:xfrm>
          <a:prstGeom prst="straightConnector1">
            <a:avLst/>
          </a:prstGeom>
          <a:noFill/>
          <a:ln w="38100" cap="flat" cmpd="sng">
            <a:solidFill>
              <a:srgbClr val="FFCE31"/>
            </a:solidFill>
            <a:prstDash val="solid"/>
            <a:round/>
            <a:headEnd type="none" w="sm" len="sm"/>
            <a:tailEnd type="oval" w="med" len="med"/>
          </a:ln>
        </p:spPr>
      </p:cxnSp>
      <p:sp>
        <p:nvSpPr>
          <p:cNvPr id="1007" name="Google Shape;1007;p132"/>
          <p:cNvSpPr txBox="1">
            <a:spLocks noGrp="1"/>
          </p:cNvSpPr>
          <p:nvPr>
            <p:ph type="title"/>
          </p:nvPr>
        </p:nvSpPr>
        <p:spPr>
          <a:xfrm>
            <a:off x="403950" y="114300"/>
            <a:ext cx="4710300" cy="9315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6000"/>
              <a:buNone/>
              <a:defRPr sz="3000"/>
            </a:lvl2pPr>
            <a:lvl3pPr lvl="2" algn="l">
              <a:lnSpc>
                <a:spcPct val="100000"/>
              </a:lnSpc>
              <a:spcBef>
                <a:spcPts val="0"/>
              </a:spcBef>
              <a:spcAft>
                <a:spcPts val="0"/>
              </a:spcAft>
              <a:buSzPts val="6000"/>
              <a:buNone/>
              <a:defRPr sz="3000"/>
            </a:lvl3pPr>
            <a:lvl4pPr lvl="3" algn="l">
              <a:lnSpc>
                <a:spcPct val="100000"/>
              </a:lnSpc>
              <a:spcBef>
                <a:spcPts val="0"/>
              </a:spcBef>
              <a:spcAft>
                <a:spcPts val="0"/>
              </a:spcAft>
              <a:buSzPts val="6000"/>
              <a:buNone/>
              <a:defRPr sz="3000"/>
            </a:lvl4pPr>
            <a:lvl5pPr lvl="4" algn="l">
              <a:lnSpc>
                <a:spcPct val="100000"/>
              </a:lnSpc>
              <a:spcBef>
                <a:spcPts val="0"/>
              </a:spcBef>
              <a:spcAft>
                <a:spcPts val="0"/>
              </a:spcAft>
              <a:buSzPts val="6000"/>
              <a:buNone/>
              <a:defRPr sz="3000"/>
            </a:lvl5pPr>
            <a:lvl6pPr lvl="5" algn="l">
              <a:lnSpc>
                <a:spcPct val="100000"/>
              </a:lnSpc>
              <a:spcBef>
                <a:spcPts val="0"/>
              </a:spcBef>
              <a:spcAft>
                <a:spcPts val="0"/>
              </a:spcAft>
              <a:buSzPts val="6000"/>
              <a:buNone/>
              <a:defRPr sz="3000"/>
            </a:lvl6pPr>
            <a:lvl7pPr lvl="6" algn="l">
              <a:lnSpc>
                <a:spcPct val="100000"/>
              </a:lnSpc>
              <a:spcBef>
                <a:spcPts val="0"/>
              </a:spcBef>
              <a:spcAft>
                <a:spcPts val="0"/>
              </a:spcAft>
              <a:buSzPts val="6000"/>
              <a:buNone/>
              <a:defRPr sz="3000"/>
            </a:lvl7pPr>
            <a:lvl8pPr lvl="7" algn="l">
              <a:lnSpc>
                <a:spcPct val="100000"/>
              </a:lnSpc>
              <a:spcBef>
                <a:spcPts val="0"/>
              </a:spcBef>
              <a:spcAft>
                <a:spcPts val="0"/>
              </a:spcAft>
              <a:buSzPts val="6000"/>
              <a:buNone/>
              <a:defRPr sz="3000"/>
            </a:lvl8pPr>
            <a:lvl9pPr lvl="8" algn="l">
              <a:lnSpc>
                <a:spcPct val="100000"/>
              </a:lnSpc>
              <a:spcBef>
                <a:spcPts val="0"/>
              </a:spcBef>
              <a:spcAft>
                <a:spcPts val="0"/>
              </a:spcAft>
              <a:buSzPts val="6000"/>
              <a:buNone/>
              <a:defRPr sz="3000"/>
            </a:lvl9pPr>
          </a:lstStyle>
          <a:p>
            <a:endParaRPr/>
          </a:p>
        </p:txBody>
      </p:sp>
      <p:sp>
        <p:nvSpPr>
          <p:cNvPr id="1008" name="Google Shape;1008;p132"/>
          <p:cNvSpPr txBox="1">
            <a:spLocks noGrp="1"/>
          </p:cNvSpPr>
          <p:nvPr>
            <p:ph type="subTitle" idx="1"/>
          </p:nvPr>
        </p:nvSpPr>
        <p:spPr>
          <a:xfrm>
            <a:off x="403950" y="1695650"/>
            <a:ext cx="4360800" cy="12141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2pPr>
            <a:lvl3pPr lvl="2"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3pPr>
            <a:lvl4pPr lvl="3"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4pPr>
            <a:lvl5pPr lvl="4"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5pPr>
            <a:lvl6pPr lvl="5"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6pPr>
            <a:lvl7pPr lvl="6"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7pPr>
            <a:lvl8pPr lvl="7"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8pPr>
            <a:lvl9pPr lvl="8" algn="l">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894172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1009"/>
        <p:cNvGrpSpPr/>
        <p:nvPr/>
      </p:nvGrpSpPr>
      <p:grpSpPr>
        <a:xfrm>
          <a:off x="0" y="0"/>
          <a:ext cx="0" cy="0"/>
          <a:chOff x="0" y="0"/>
          <a:chExt cx="0" cy="0"/>
        </a:xfrm>
      </p:grpSpPr>
      <p:sp>
        <p:nvSpPr>
          <p:cNvPr id="1010" name="Google Shape;1010;p133"/>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1011" name="Google Shape;1011;p133"/>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1012" name="Google Shape;1012;p133"/>
          <p:cNvSpPr/>
          <p:nvPr/>
        </p:nvSpPr>
        <p:spPr>
          <a:xfrm rot="-9461719">
            <a:off x="-1242853" y="729876"/>
            <a:ext cx="4039977" cy="4040116"/>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13" name="Google Shape;1013;p133"/>
          <p:cNvSpPr txBox="1">
            <a:spLocks noGrp="1"/>
          </p:cNvSpPr>
          <p:nvPr>
            <p:ph type="title"/>
          </p:nvPr>
        </p:nvSpPr>
        <p:spPr>
          <a:xfrm>
            <a:off x="5118375" y="2491125"/>
            <a:ext cx="3911400" cy="12561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14" name="Google Shape;1014;p133"/>
          <p:cNvSpPr txBox="1">
            <a:spLocks noGrp="1"/>
          </p:cNvSpPr>
          <p:nvPr>
            <p:ph type="subTitle" idx="1"/>
          </p:nvPr>
        </p:nvSpPr>
        <p:spPr>
          <a:xfrm>
            <a:off x="5118375" y="3956550"/>
            <a:ext cx="3911400" cy="9840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46758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1015"/>
        <p:cNvGrpSpPr/>
        <p:nvPr/>
      </p:nvGrpSpPr>
      <p:grpSpPr>
        <a:xfrm>
          <a:off x="0" y="0"/>
          <a:ext cx="0" cy="0"/>
          <a:chOff x="0" y="0"/>
          <a:chExt cx="0" cy="0"/>
        </a:xfrm>
      </p:grpSpPr>
      <p:sp>
        <p:nvSpPr>
          <p:cNvPr id="1016" name="Google Shape;1016;p134"/>
          <p:cNvSpPr/>
          <p:nvPr/>
        </p:nvSpPr>
        <p:spPr>
          <a:xfrm>
            <a:off x="90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1017" name="Google Shape;1017;p134"/>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1018" name="Google Shape;1018;p134"/>
          <p:cNvPicPr preferRelativeResize="0"/>
          <p:nvPr/>
        </p:nvPicPr>
        <p:blipFill rotWithShape="1">
          <a:blip r:embed="rId3">
            <a:alphaModFix/>
          </a:blip>
          <a:srcRect/>
          <a:stretch/>
        </p:blipFill>
        <p:spPr>
          <a:xfrm>
            <a:off x="5434988" y="1493050"/>
            <a:ext cx="2791138" cy="2157400"/>
          </a:xfrm>
          <a:prstGeom prst="rect">
            <a:avLst/>
          </a:prstGeom>
          <a:noFill/>
          <a:ln>
            <a:noFill/>
          </a:ln>
        </p:spPr>
      </p:pic>
      <p:sp>
        <p:nvSpPr>
          <p:cNvPr id="1019" name="Google Shape;1019;p134"/>
          <p:cNvSpPr txBox="1">
            <a:spLocks noGrp="1"/>
          </p:cNvSpPr>
          <p:nvPr>
            <p:ph type="title"/>
          </p:nvPr>
        </p:nvSpPr>
        <p:spPr>
          <a:xfrm>
            <a:off x="889700" y="743150"/>
            <a:ext cx="4207800" cy="9420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rgbClr val="FFCE31"/>
              </a:buClr>
              <a:buSzPts val="6000"/>
              <a:buFont typeface="Montserrat Light"/>
              <a:buNone/>
              <a:defRPr sz="3000">
                <a:solidFill>
                  <a:srgbClr val="FFCE31"/>
                </a:solidFill>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20" name="Google Shape;1020;p134"/>
          <p:cNvSpPr txBox="1">
            <a:spLocks noGrp="1"/>
          </p:cNvSpPr>
          <p:nvPr>
            <p:ph type="subTitle" idx="1"/>
          </p:nvPr>
        </p:nvSpPr>
        <p:spPr>
          <a:xfrm>
            <a:off x="889700" y="2271350"/>
            <a:ext cx="4061400" cy="14235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7432917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With Agent C">
  <p:cSld name="Content With Agent C">
    <p:spTree>
      <p:nvGrpSpPr>
        <p:cNvPr id="1" name="Shape 1021"/>
        <p:cNvGrpSpPr/>
        <p:nvPr/>
      </p:nvGrpSpPr>
      <p:grpSpPr>
        <a:xfrm>
          <a:off x="0" y="0"/>
          <a:ext cx="0" cy="0"/>
          <a:chOff x="0" y="0"/>
          <a:chExt cx="0" cy="0"/>
        </a:xfrm>
      </p:grpSpPr>
      <p:sp>
        <p:nvSpPr>
          <p:cNvPr id="1022" name="Google Shape;1022;p135"/>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23" name="Google Shape;1023;p135"/>
          <p:cNvSpPr/>
          <p:nvPr/>
        </p:nvSpPr>
        <p:spPr>
          <a:xfrm rot="6752261">
            <a:off x="41270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24" name="Google Shape;1024;p135"/>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25" name="Google Shape;1025;p135"/>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1026" name="Google Shape;1026;p135"/>
          <p:cNvPicPr preferRelativeResize="0"/>
          <p:nvPr/>
        </p:nvPicPr>
        <p:blipFill rotWithShape="1">
          <a:blip r:embed="rId2">
            <a:alphaModFix/>
          </a:blip>
          <a:srcRect/>
          <a:stretch/>
        </p:blipFill>
        <p:spPr>
          <a:xfrm>
            <a:off x="4961612" y="517000"/>
            <a:ext cx="3420175" cy="4626501"/>
          </a:xfrm>
          <a:prstGeom prst="rect">
            <a:avLst/>
          </a:prstGeom>
          <a:noFill/>
          <a:ln>
            <a:noFill/>
          </a:ln>
        </p:spPr>
      </p:pic>
      <p:pic>
        <p:nvPicPr>
          <p:cNvPr id="1027" name="Google Shape;1027;p135"/>
          <p:cNvPicPr preferRelativeResize="0"/>
          <p:nvPr/>
        </p:nvPicPr>
        <p:blipFill rotWithShape="1">
          <a:blip r:embed="rId3">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2231075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wo Lists">
  <p:cSld name="Title + Two Lists">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938500" y="445025"/>
            <a:ext cx="49647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63" name="Google Shape;63;p15"/>
          <p:cNvSpPr txBox="1">
            <a:spLocks noGrp="1"/>
          </p:cNvSpPr>
          <p:nvPr>
            <p:ph type="body" idx="1"/>
          </p:nvPr>
        </p:nvSpPr>
        <p:spPr>
          <a:xfrm>
            <a:off x="1067241"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64" name="Google Shape;64;p15"/>
          <p:cNvSpPr txBox="1">
            <a:spLocks noGrp="1"/>
          </p:cNvSpPr>
          <p:nvPr>
            <p:ph type="body" idx="2"/>
          </p:nvPr>
        </p:nvSpPr>
        <p:spPr>
          <a:xfrm>
            <a:off x="4673852" y="2651775"/>
            <a:ext cx="3258900" cy="17955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65" name="Google Shape;65;p15"/>
          <p:cNvSpPr txBox="1">
            <a:spLocks noGrp="1"/>
          </p:cNvSpPr>
          <p:nvPr>
            <p:ph type="title" idx="3"/>
          </p:nvPr>
        </p:nvSpPr>
        <p:spPr>
          <a:xfrm>
            <a:off x="1213499" y="1955125"/>
            <a:ext cx="3258900" cy="54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6" name="Google Shape;66;p15"/>
          <p:cNvSpPr txBox="1">
            <a:spLocks noGrp="1"/>
          </p:cNvSpPr>
          <p:nvPr>
            <p:ph type="title" idx="4"/>
          </p:nvPr>
        </p:nvSpPr>
        <p:spPr>
          <a:xfrm>
            <a:off x="4820099" y="1955125"/>
            <a:ext cx="3258900" cy="548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ntent With Agent E">
  <p:cSld name="Content With Agent E">
    <p:spTree>
      <p:nvGrpSpPr>
        <p:cNvPr id="1" name="Shape 1028"/>
        <p:cNvGrpSpPr/>
        <p:nvPr/>
      </p:nvGrpSpPr>
      <p:grpSpPr>
        <a:xfrm>
          <a:off x="0" y="0"/>
          <a:ext cx="0" cy="0"/>
          <a:chOff x="0" y="0"/>
          <a:chExt cx="0" cy="0"/>
        </a:xfrm>
      </p:grpSpPr>
      <p:sp>
        <p:nvSpPr>
          <p:cNvPr id="1029" name="Google Shape;1029;p136"/>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30" name="Google Shape;1030;p136"/>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31" name="Google Shape;1031;p136"/>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32" name="Google Shape;1032;p136"/>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1033" name="Google Shape;1033;p136"/>
          <p:cNvPicPr preferRelativeResize="0"/>
          <p:nvPr/>
        </p:nvPicPr>
        <p:blipFill rotWithShape="1">
          <a:blip r:embed="rId2">
            <a:alphaModFix/>
          </a:blip>
          <a:srcRect l="-5463" r="-5143"/>
          <a:stretch/>
        </p:blipFill>
        <p:spPr>
          <a:xfrm>
            <a:off x="977925" y="488512"/>
            <a:ext cx="6123001" cy="4654988"/>
          </a:xfrm>
          <a:prstGeom prst="rect">
            <a:avLst/>
          </a:prstGeom>
          <a:noFill/>
          <a:ln>
            <a:noFill/>
          </a:ln>
        </p:spPr>
      </p:pic>
      <p:pic>
        <p:nvPicPr>
          <p:cNvPr id="1034" name="Google Shape;1034;p136"/>
          <p:cNvPicPr preferRelativeResize="0"/>
          <p:nvPr/>
        </p:nvPicPr>
        <p:blipFill rotWithShape="1">
          <a:blip r:embed="rId3">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3954224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Agent F">
  <p:cSld name="Content With Agent F">
    <p:spTree>
      <p:nvGrpSpPr>
        <p:cNvPr id="1" name="Shape 1035"/>
        <p:cNvGrpSpPr/>
        <p:nvPr/>
      </p:nvGrpSpPr>
      <p:grpSpPr>
        <a:xfrm>
          <a:off x="0" y="0"/>
          <a:ext cx="0" cy="0"/>
          <a:chOff x="0" y="0"/>
          <a:chExt cx="0" cy="0"/>
        </a:xfrm>
      </p:grpSpPr>
      <p:sp>
        <p:nvSpPr>
          <p:cNvPr id="1036" name="Google Shape;1036;p137"/>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37" name="Google Shape;1037;p137"/>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38" name="Google Shape;1038;p137"/>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39" name="Google Shape;1039;p137"/>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1040" name="Google Shape;1040;p137"/>
          <p:cNvPicPr preferRelativeResize="0"/>
          <p:nvPr/>
        </p:nvPicPr>
        <p:blipFill rotWithShape="1">
          <a:blip r:embed="rId2">
            <a:alphaModFix/>
          </a:blip>
          <a:srcRect t="-6747" b="15189"/>
          <a:stretch/>
        </p:blipFill>
        <p:spPr>
          <a:xfrm>
            <a:off x="2877125" y="138025"/>
            <a:ext cx="3115063" cy="5005476"/>
          </a:xfrm>
          <a:prstGeom prst="rect">
            <a:avLst/>
          </a:prstGeom>
          <a:noFill/>
          <a:ln>
            <a:noFill/>
          </a:ln>
        </p:spPr>
      </p:pic>
      <p:pic>
        <p:nvPicPr>
          <p:cNvPr id="1041" name="Google Shape;1041;p137"/>
          <p:cNvPicPr preferRelativeResize="0"/>
          <p:nvPr/>
        </p:nvPicPr>
        <p:blipFill rotWithShape="1">
          <a:blip r:embed="rId3">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18018787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With Agent G">
  <p:cSld name="Content With Agent G">
    <p:spTree>
      <p:nvGrpSpPr>
        <p:cNvPr id="1" name="Shape 1042"/>
        <p:cNvGrpSpPr/>
        <p:nvPr/>
      </p:nvGrpSpPr>
      <p:grpSpPr>
        <a:xfrm>
          <a:off x="0" y="0"/>
          <a:ext cx="0" cy="0"/>
          <a:chOff x="0" y="0"/>
          <a:chExt cx="0" cy="0"/>
        </a:xfrm>
      </p:grpSpPr>
      <p:sp>
        <p:nvSpPr>
          <p:cNvPr id="1043" name="Google Shape;1043;p138"/>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44" name="Google Shape;1044;p138"/>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45" name="Google Shape;1045;p138"/>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046" name="Google Shape;1046;p138"/>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1047" name="Google Shape;1047;p138"/>
          <p:cNvPicPr preferRelativeResize="0"/>
          <p:nvPr/>
        </p:nvPicPr>
        <p:blipFill rotWithShape="1">
          <a:blip r:embed="rId2">
            <a:alphaModFix/>
          </a:blip>
          <a:srcRect t="-669" r="1632" b="13758"/>
          <a:stretch/>
        </p:blipFill>
        <p:spPr>
          <a:xfrm>
            <a:off x="2123595" y="710088"/>
            <a:ext cx="3098026" cy="4428913"/>
          </a:xfrm>
          <a:prstGeom prst="rect">
            <a:avLst/>
          </a:prstGeom>
          <a:noFill/>
          <a:ln>
            <a:noFill/>
          </a:ln>
        </p:spPr>
      </p:pic>
      <p:pic>
        <p:nvPicPr>
          <p:cNvPr id="1048" name="Google Shape;1048;p138"/>
          <p:cNvPicPr preferRelativeResize="0"/>
          <p:nvPr/>
        </p:nvPicPr>
        <p:blipFill rotWithShape="1">
          <a:blip r:embed="rId3">
            <a:alphaModFix/>
          </a:blip>
          <a:srcRect l="-4195" r="-1758"/>
          <a:stretch/>
        </p:blipFill>
        <p:spPr>
          <a:xfrm>
            <a:off x="3233520" y="890488"/>
            <a:ext cx="4385137" cy="4248512"/>
          </a:xfrm>
          <a:prstGeom prst="rect">
            <a:avLst/>
          </a:prstGeom>
          <a:noFill/>
          <a:ln>
            <a:noFill/>
          </a:ln>
        </p:spPr>
      </p:pic>
      <p:pic>
        <p:nvPicPr>
          <p:cNvPr id="1049" name="Google Shape;1049;p138"/>
          <p:cNvPicPr preferRelativeResize="0"/>
          <p:nvPr/>
        </p:nvPicPr>
        <p:blipFill rotWithShape="1">
          <a:blip r:embed="rId4">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3486105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Agent G 1">
  <p:cSld name="Content With Agent G 1">
    <p:spTree>
      <p:nvGrpSpPr>
        <p:cNvPr id="1" name="Shape 1050"/>
        <p:cNvGrpSpPr/>
        <p:nvPr/>
      </p:nvGrpSpPr>
      <p:grpSpPr>
        <a:xfrm>
          <a:off x="0" y="0"/>
          <a:ext cx="0" cy="0"/>
          <a:chOff x="0" y="0"/>
          <a:chExt cx="0" cy="0"/>
        </a:xfrm>
      </p:grpSpPr>
      <p:sp>
        <p:nvSpPr>
          <p:cNvPr id="1051" name="Google Shape;1051;p139"/>
          <p:cNvSpPr/>
          <p:nvPr/>
        </p:nvSpPr>
        <p:spPr>
          <a:xfrm>
            <a:off x="0" y="0"/>
            <a:ext cx="9170700" cy="516465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52" name="Google Shape;1052;p139"/>
          <p:cNvSpPr/>
          <p:nvPr/>
        </p:nvSpPr>
        <p:spPr>
          <a:xfrm rot="6769914">
            <a:off x="4529922" y="3066747"/>
            <a:ext cx="2865251" cy="3020202"/>
          </a:xfrm>
          <a:prstGeom prst="chord">
            <a:avLst>
              <a:gd name="adj1" fmla="val 2611510"/>
              <a:gd name="adj2" fmla="val 16200000"/>
            </a:avLst>
          </a:prstGeom>
          <a:solidFill>
            <a:srgbClr val="FFDC6A"/>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53" name="Google Shape;1053;p139"/>
          <p:cNvSpPr/>
          <p:nvPr/>
        </p:nvSpPr>
        <p:spPr>
          <a:xfrm rot="6752231">
            <a:off x="-1047263" y="970679"/>
            <a:ext cx="6108284" cy="6054018"/>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1054" name="Google Shape;1054;p139"/>
          <p:cNvPicPr preferRelativeResize="0"/>
          <p:nvPr/>
        </p:nvPicPr>
        <p:blipFill rotWithShape="1">
          <a:blip r:embed="rId2">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202515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924870" y="760375"/>
            <a:ext cx="30687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9" name="Google Shape;69;p16"/>
          <p:cNvSpPr txBox="1">
            <a:spLocks noGrp="1"/>
          </p:cNvSpPr>
          <p:nvPr>
            <p:ph type="subTitle" idx="1"/>
          </p:nvPr>
        </p:nvSpPr>
        <p:spPr>
          <a:xfrm>
            <a:off x="924875" y="1684275"/>
            <a:ext cx="3305400" cy="109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1400"/>
              <a:buNone/>
              <a:defRPr sz="14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70" name="Google Shape;70;p16"/>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accent1"/>
                </a:solidFill>
                <a:latin typeface="Montserrat Medium"/>
                <a:ea typeface="Montserrat Medium"/>
                <a:cs typeface="Montserrat Medium"/>
                <a:sym typeface="Montserrat Medium"/>
              </a:rPr>
              <a:t>CREDITS: This presentation template was created by </a:t>
            </a:r>
            <a:r>
              <a:rPr lang="en-US" sz="1000" b="0" i="0" u="none" strike="noStrike" cap="none">
                <a:solidFill>
                  <a:schemeClr val="hlink"/>
                </a:solidFill>
                <a:uFill>
                  <a:noFill/>
                </a:uFill>
                <a:latin typeface="Montserrat Medium"/>
                <a:ea typeface="Montserrat Medium"/>
                <a:cs typeface="Montserrat Medium"/>
                <a:sym typeface="Montserrat Medium"/>
                <a:hlinkClick r:id="rId3"/>
              </a:rPr>
              <a:t>Slidesgo</a:t>
            </a:r>
            <a:r>
              <a:rPr lang="en-US" sz="1000" b="0" i="0" u="none" strike="noStrike" cap="none">
                <a:solidFill>
                  <a:schemeClr val="accent1"/>
                </a:solidFill>
                <a:latin typeface="Montserrat Medium"/>
                <a:ea typeface="Montserrat Medium"/>
                <a:cs typeface="Montserrat Medium"/>
                <a:sym typeface="Montserrat Medium"/>
              </a:rPr>
              <a:t>, including icons by </a:t>
            </a:r>
            <a:r>
              <a:rPr lang="en-US" sz="1000" b="0" i="0" u="none" strike="noStrike" cap="none">
                <a:solidFill>
                  <a:schemeClr val="hlink"/>
                </a:solidFill>
                <a:uFill>
                  <a:noFill/>
                </a:uFill>
                <a:latin typeface="Montserrat Medium"/>
                <a:ea typeface="Montserrat Medium"/>
                <a:cs typeface="Montserrat Medium"/>
                <a:sym typeface="Montserrat Medium"/>
                <a:hlinkClick r:id="rId4"/>
              </a:rPr>
              <a:t>Flaticon</a:t>
            </a:r>
            <a:r>
              <a:rPr lang="en-US" sz="1000" b="0" i="0" u="none" strike="noStrike" cap="none">
                <a:solidFill>
                  <a:schemeClr val="accent1"/>
                </a:solidFill>
                <a:latin typeface="Montserrat Medium"/>
                <a:ea typeface="Montserrat Medium"/>
                <a:cs typeface="Montserrat Medium"/>
                <a:sym typeface="Montserrat Medium"/>
              </a:rPr>
              <a:t>, and infographics &amp; images by </a:t>
            </a:r>
            <a:r>
              <a:rPr lang="en-US" sz="1000" b="0" i="0" u="none" strike="noStrike" cap="none">
                <a:solidFill>
                  <a:schemeClr val="hlink"/>
                </a:solidFill>
                <a:uFill>
                  <a:noFill/>
                </a:uFill>
                <a:latin typeface="Montserrat Medium"/>
                <a:ea typeface="Montserrat Medium"/>
                <a:cs typeface="Montserrat Medium"/>
                <a:sym typeface="Montserrat Medium"/>
                <a:hlinkClick r:id="rId5"/>
              </a:rPr>
              <a:t>Freepik</a:t>
            </a:r>
            <a:r>
              <a:rPr lang="en-US" sz="1000" b="0" i="0" u="none" strike="noStrike" cap="none">
                <a:solidFill>
                  <a:schemeClr val="accent1"/>
                </a:solidFill>
                <a:latin typeface="Montserrat Medium"/>
                <a:ea typeface="Montserrat Medium"/>
                <a:cs typeface="Montserrat Medium"/>
                <a:sym typeface="Montserrat Medium"/>
              </a:rPr>
              <a:t>. </a:t>
            </a:r>
            <a:endParaRPr sz="1000" b="0" i="0" u="none" strike="noStrike" cap="none">
              <a:solidFill>
                <a:schemeClr val="accent1"/>
              </a:solidFill>
              <a:latin typeface="Montserrat Medium"/>
              <a:ea typeface="Montserrat Medium"/>
              <a:cs typeface="Montserrat Medium"/>
              <a:sym typeface="Montserrat Medium"/>
            </a:endParaRPr>
          </a:p>
          <a:p>
            <a:pPr marL="0" marR="0" lvl="0" indent="0" algn="l" rtl="0">
              <a:lnSpc>
                <a:spcPct val="100000"/>
              </a:lnSpc>
              <a:spcBef>
                <a:spcPts val="300"/>
              </a:spcBef>
              <a:spcAft>
                <a:spcPts val="0"/>
              </a:spcAft>
              <a:buClr>
                <a:srgbClr val="000000"/>
              </a:buClr>
              <a:buSzPts val="1000"/>
              <a:buFont typeface="Arial"/>
              <a:buNone/>
            </a:pPr>
            <a:endParaRPr sz="1000" b="0" i="0" u="none" strike="noStrike" cap="none">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938500" y="445025"/>
            <a:ext cx="4629300" cy="941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None/>
              <a:defRPr sz="2400">
                <a:solidFill>
                  <a:schemeClr val="accen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73" name="Google Shape;73;p17"/>
          <p:cNvSpPr txBox="1">
            <a:spLocks noGrp="1"/>
          </p:cNvSpPr>
          <p:nvPr>
            <p:ph type="body" idx="1"/>
          </p:nvPr>
        </p:nvSpPr>
        <p:spPr>
          <a:xfrm>
            <a:off x="938500"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6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
        <p:nvSpPr>
          <p:cNvPr id="74" name="Google Shape;74;p17"/>
          <p:cNvSpPr txBox="1">
            <a:spLocks noGrp="1"/>
          </p:cNvSpPr>
          <p:nvPr>
            <p:ph type="body" idx="2"/>
          </p:nvPr>
        </p:nvSpPr>
        <p:spPr>
          <a:xfrm>
            <a:off x="5037525" y="1659275"/>
            <a:ext cx="3186900" cy="2760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sz="1400">
                <a:solidFill>
                  <a:schemeClr val="lt1"/>
                </a:solidFill>
              </a:defRPr>
            </a:lvl1pPr>
            <a:lvl2pPr marL="914400" lvl="1" indent="-317500" algn="l">
              <a:lnSpc>
                <a:spcPct val="100000"/>
              </a:lnSpc>
              <a:spcBef>
                <a:spcPts val="1600"/>
              </a:spcBef>
              <a:spcAft>
                <a:spcPts val="0"/>
              </a:spcAft>
              <a:buClr>
                <a:schemeClr val="lt1"/>
              </a:buClr>
              <a:buSzPts val="1400"/>
              <a:buChar char="○"/>
              <a:defRPr>
                <a:solidFill>
                  <a:schemeClr val="lt1"/>
                </a:solidFill>
              </a:defRPr>
            </a:lvl2pPr>
            <a:lvl3pPr marL="1371600" lvl="2" indent="-317500" algn="l">
              <a:lnSpc>
                <a:spcPct val="100000"/>
              </a:lnSpc>
              <a:spcBef>
                <a:spcPts val="1600"/>
              </a:spcBef>
              <a:spcAft>
                <a:spcPts val="0"/>
              </a:spcAft>
              <a:buClr>
                <a:schemeClr val="lt1"/>
              </a:buClr>
              <a:buSzPts val="1400"/>
              <a:buChar char="■"/>
              <a:defRPr>
                <a:solidFill>
                  <a:schemeClr val="lt1"/>
                </a:solidFill>
              </a:defRPr>
            </a:lvl3pPr>
            <a:lvl4pPr marL="1828800" lvl="3" indent="-317500" algn="l">
              <a:lnSpc>
                <a:spcPct val="100000"/>
              </a:lnSpc>
              <a:spcBef>
                <a:spcPts val="1600"/>
              </a:spcBef>
              <a:spcAft>
                <a:spcPts val="0"/>
              </a:spcAft>
              <a:buClr>
                <a:schemeClr val="lt1"/>
              </a:buClr>
              <a:buSzPts val="1400"/>
              <a:buChar char="●"/>
              <a:defRPr>
                <a:solidFill>
                  <a:schemeClr val="lt1"/>
                </a:solidFill>
              </a:defRPr>
            </a:lvl4pPr>
            <a:lvl5pPr marL="2286000" lvl="4" indent="-317500" algn="l">
              <a:lnSpc>
                <a:spcPct val="100000"/>
              </a:lnSpc>
              <a:spcBef>
                <a:spcPts val="1600"/>
              </a:spcBef>
              <a:spcAft>
                <a:spcPts val="0"/>
              </a:spcAft>
              <a:buClr>
                <a:schemeClr val="lt1"/>
              </a:buClr>
              <a:buSzPts val="1400"/>
              <a:buChar char="○"/>
              <a:defRPr>
                <a:solidFill>
                  <a:schemeClr val="lt1"/>
                </a:solidFill>
              </a:defRPr>
            </a:lvl5pPr>
            <a:lvl6pPr marL="2743200" lvl="5" indent="-317500" algn="l">
              <a:lnSpc>
                <a:spcPct val="100000"/>
              </a:lnSpc>
              <a:spcBef>
                <a:spcPts val="1600"/>
              </a:spcBef>
              <a:spcAft>
                <a:spcPts val="0"/>
              </a:spcAft>
              <a:buClr>
                <a:schemeClr val="lt1"/>
              </a:buClr>
              <a:buSzPts val="1400"/>
              <a:buChar char="■"/>
              <a:defRPr>
                <a:solidFill>
                  <a:schemeClr val="lt1"/>
                </a:solidFill>
              </a:defRPr>
            </a:lvl6pPr>
            <a:lvl7pPr marL="3200400" lvl="6" indent="-317500" algn="l">
              <a:lnSpc>
                <a:spcPct val="100000"/>
              </a:lnSpc>
              <a:spcBef>
                <a:spcPts val="1600"/>
              </a:spcBef>
              <a:spcAft>
                <a:spcPts val="0"/>
              </a:spcAft>
              <a:buClr>
                <a:schemeClr val="lt1"/>
              </a:buClr>
              <a:buSzPts val="1400"/>
              <a:buChar char="●"/>
              <a:defRPr>
                <a:solidFill>
                  <a:schemeClr val="lt1"/>
                </a:solidFill>
              </a:defRPr>
            </a:lvl7pPr>
            <a:lvl8pPr marL="3657600" lvl="7" indent="-317500" algn="l">
              <a:lnSpc>
                <a:spcPct val="100000"/>
              </a:lnSpc>
              <a:spcBef>
                <a:spcPts val="1600"/>
              </a:spcBef>
              <a:spcAft>
                <a:spcPts val="0"/>
              </a:spcAft>
              <a:buClr>
                <a:schemeClr val="lt1"/>
              </a:buClr>
              <a:buSzPts val="1400"/>
              <a:buChar char="○"/>
              <a:defRPr>
                <a:solidFill>
                  <a:schemeClr val="lt1"/>
                </a:solidFill>
              </a:defRPr>
            </a:lvl8pPr>
            <a:lvl9pPr marL="4114800" lvl="8" indent="-317500" algn="l">
              <a:lnSpc>
                <a:spcPct val="100000"/>
              </a:lnSpc>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xecutive Summary">
  <p:cSld name="Executive Summary">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616887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5"/>
        <p:cNvGrpSpPr/>
        <p:nvPr/>
      </p:nvGrpSpPr>
      <p:grpSpPr>
        <a:xfrm>
          <a:off x="0" y="0"/>
          <a:ext cx="0" cy="0"/>
          <a:chOff x="0" y="0"/>
          <a:chExt cx="0" cy="0"/>
        </a:xfrm>
      </p:grpSpPr>
      <p:sp>
        <p:nvSpPr>
          <p:cNvPr id="76" name="Google Shape;76;p19"/>
          <p:cNvSpPr txBox="1">
            <a:spLocks noGrp="1"/>
          </p:cNvSpPr>
          <p:nvPr>
            <p:ph type="body" idx="1"/>
          </p:nvPr>
        </p:nvSpPr>
        <p:spPr>
          <a:xfrm>
            <a:off x="450504" y="4447450"/>
            <a:ext cx="8239126" cy="238867"/>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SzPts val="2700"/>
              <a:buNone/>
              <a:defRPr sz="1350" b="1"/>
            </a:lvl1pPr>
            <a:lvl2pPr marL="457200" lvl="1" indent="-206375" algn="l">
              <a:lnSpc>
                <a:spcPct val="115000"/>
              </a:lnSpc>
              <a:spcBef>
                <a:spcPts val="0"/>
              </a:spcBef>
              <a:spcAft>
                <a:spcPts val="0"/>
              </a:spcAft>
              <a:buSzPts val="2900"/>
              <a:buChar char="○"/>
              <a:defRPr/>
            </a:lvl2pPr>
            <a:lvl3pPr marL="685800" lvl="2" indent="-206375" algn="l">
              <a:lnSpc>
                <a:spcPct val="115000"/>
              </a:lnSpc>
              <a:spcBef>
                <a:spcPts val="0"/>
              </a:spcBef>
              <a:spcAft>
                <a:spcPts val="0"/>
              </a:spcAft>
              <a:buSzPts val="2900"/>
              <a:buChar char="■"/>
              <a:defRPr/>
            </a:lvl3pPr>
            <a:lvl4pPr marL="914400" lvl="3" indent="-206375" algn="l">
              <a:lnSpc>
                <a:spcPct val="115000"/>
              </a:lnSpc>
              <a:spcBef>
                <a:spcPts val="0"/>
              </a:spcBef>
              <a:spcAft>
                <a:spcPts val="0"/>
              </a:spcAft>
              <a:buSzPts val="2900"/>
              <a:buChar char="●"/>
              <a:defRPr/>
            </a:lvl4pPr>
            <a:lvl5pPr marL="1143000" lvl="4" indent="-206375" algn="l">
              <a:lnSpc>
                <a:spcPct val="115000"/>
              </a:lnSpc>
              <a:spcBef>
                <a:spcPts val="0"/>
              </a:spcBef>
              <a:spcAft>
                <a:spcPts val="0"/>
              </a:spcAft>
              <a:buSzPts val="2900"/>
              <a:buChar char="○"/>
              <a:defRPr/>
            </a:lvl5pPr>
            <a:lvl6pPr marL="1371600" lvl="5" indent="-206375" algn="l">
              <a:lnSpc>
                <a:spcPct val="115000"/>
              </a:lnSpc>
              <a:spcBef>
                <a:spcPts val="0"/>
              </a:spcBef>
              <a:spcAft>
                <a:spcPts val="0"/>
              </a:spcAft>
              <a:buSzPts val="2900"/>
              <a:buChar char="■"/>
              <a:defRPr/>
            </a:lvl6pPr>
            <a:lvl7pPr marL="1600200" lvl="6" indent="-206375" algn="l">
              <a:lnSpc>
                <a:spcPct val="115000"/>
              </a:lnSpc>
              <a:spcBef>
                <a:spcPts val="0"/>
              </a:spcBef>
              <a:spcAft>
                <a:spcPts val="0"/>
              </a:spcAft>
              <a:buSzPts val="2900"/>
              <a:buChar char="●"/>
              <a:defRPr/>
            </a:lvl7pPr>
            <a:lvl8pPr marL="1828800" lvl="7" indent="-206375" algn="l">
              <a:lnSpc>
                <a:spcPct val="115000"/>
              </a:lnSpc>
              <a:spcBef>
                <a:spcPts val="0"/>
              </a:spcBef>
              <a:spcAft>
                <a:spcPts val="0"/>
              </a:spcAft>
              <a:buSzPts val="2900"/>
              <a:buChar char="○"/>
              <a:defRPr/>
            </a:lvl8pPr>
            <a:lvl9pPr marL="2057400" lvl="8" indent="-206375" algn="l">
              <a:lnSpc>
                <a:spcPct val="115000"/>
              </a:lnSpc>
              <a:spcBef>
                <a:spcPts val="0"/>
              </a:spcBef>
              <a:spcAft>
                <a:spcPts val="0"/>
              </a:spcAft>
              <a:buSzPts val="2900"/>
              <a:buChar char="■"/>
              <a:defRPr/>
            </a:lvl9pPr>
          </a:lstStyle>
          <a:p>
            <a:endParaRPr/>
          </a:p>
        </p:txBody>
      </p:sp>
      <p:sp>
        <p:nvSpPr>
          <p:cNvPr id="77" name="Google Shape;77;p19"/>
          <p:cNvSpPr txBox="1">
            <a:spLocks noGrp="1"/>
          </p:cNvSpPr>
          <p:nvPr>
            <p:ph type="title"/>
          </p:nvPr>
        </p:nvSpPr>
        <p:spPr>
          <a:xfrm>
            <a:off x="452436" y="965621"/>
            <a:ext cx="8239127" cy="1743076"/>
          </a:xfrm>
          <a:prstGeom prst="rect">
            <a:avLst/>
          </a:prstGeom>
          <a:noFill/>
          <a:ln>
            <a:noFill/>
          </a:ln>
        </p:spPr>
        <p:txBody>
          <a:bodyPr spcFirstLastPara="1" wrap="square" lIns="187175" tIns="187175" rIns="187175" bIns="187175" anchor="b" anchorCtr="0">
            <a:normAutofit/>
          </a:bodyPr>
          <a:lstStyle>
            <a:lvl1pPr lvl="0" algn="l">
              <a:lnSpc>
                <a:spcPct val="100000"/>
              </a:lnSpc>
              <a:spcBef>
                <a:spcPts val="0"/>
              </a:spcBef>
              <a:spcAft>
                <a:spcPts val="0"/>
              </a:spcAft>
              <a:buSzPts val="5800"/>
              <a:buNone/>
              <a:defRPr sz="4350"/>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78" name="Google Shape;78;p19"/>
          <p:cNvSpPr txBox="1">
            <a:spLocks noGrp="1"/>
          </p:cNvSpPr>
          <p:nvPr>
            <p:ph type="body" idx="2"/>
          </p:nvPr>
        </p:nvSpPr>
        <p:spPr>
          <a:xfrm>
            <a:off x="450505" y="2708698"/>
            <a:ext cx="8239126" cy="714376"/>
          </a:xfrm>
          <a:prstGeom prst="rect">
            <a:avLst/>
          </a:prstGeom>
          <a:noFill/>
          <a:ln>
            <a:noFill/>
          </a:ln>
        </p:spPr>
        <p:txBody>
          <a:bodyPr spcFirstLastPara="1" wrap="square" lIns="187175" tIns="187175" rIns="187175" bIns="187175" anchor="t" anchorCtr="0">
            <a:normAutofit/>
          </a:bodyPr>
          <a:lstStyle>
            <a:lvl1pPr marL="228600" lvl="0" indent="-114300" algn="l">
              <a:lnSpc>
                <a:spcPct val="100000"/>
              </a:lnSpc>
              <a:spcBef>
                <a:spcPts val="0"/>
              </a:spcBef>
              <a:spcAft>
                <a:spcPts val="0"/>
              </a:spcAft>
              <a:buSzPts val="4125"/>
              <a:buNone/>
              <a:defRPr sz="2063" b="1"/>
            </a:lvl1pPr>
            <a:lvl2pPr marL="457200" lvl="1" indent="-114300" algn="l">
              <a:lnSpc>
                <a:spcPct val="100000"/>
              </a:lnSpc>
              <a:spcBef>
                <a:spcPts val="0"/>
              </a:spcBef>
              <a:spcAft>
                <a:spcPts val="0"/>
              </a:spcAft>
              <a:buSzPts val="4125"/>
              <a:buNone/>
              <a:defRPr sz="2063" b="1"/>
            </a:lvl2pPr>
            <a:lvl3pPr marL="685800" lvl="2" indent="-114300" algn="l">
              <a:lnSpc>
                <a:spcPct val="100000"/>
              </a:lnSpc>
              <a:spcBef>
                <a:spcPts val="0"/>
              </a:spcBef>
              <a:spcAft>
                <a:spcPts val="0"/>
              </a:spcAft>
              <a:buSzPts val="4125"/>
              <a:buNone/>
              <a:defRPr sz="2063" b="1"/>
            </a:lvl3pPr>
            <a:lvl4pPr marL="914400" lvl="3" indent="-114300" algn="l">
              <a:lnSpc>
                <a:spcPct val="100000"/>
              </a:lnSpc>
              <a:spcBef>
                <a:spcPts val="0"/>
              </a:spcBef>
              <a:spcAft>
                <a:spcPts val="0"/>
              </a:spcAft>
              <a:buSzPts val="4125"/>
              <a:buNone/>
              <a:defRPr sz="2063" b="1"/>
            </a:lvl4pPr>
            <a:lvl5pPr marL="1143000" lvl="4" indent="-114300" algn="l">
              <a:lnSpc>
                <a:spcPct val="100000"/>
              </a:lnSpc>
              <a:spcBef>
                <a:spcPts val="0"/>
              </a:spcBef>
              <a:spcAft>
                <a:spcPts val="0"/>
              </a:spcAft>
              <a:buSzPts val="4125"/>
              <a:buNone/>
              <a:defRPr sz="2063" b="1"/>
            </a:lvl5pPr>
            <a:lvl6pPr marL="1371600" lvl="5" indent="-206375" algn="l">
              <a:lnSpc>
                <a:spcPct val="115000"/>
              </a:lnSpc>
              <a:spcBef>
                <a:spcPts val="0"/>
              </a:spcBef>
              <a:spcAft>
                <a:spcPts val="0"/>
              </a:spcAft>
              <a:buSzPts val="2900"/>
              <a:buChar char="■"/>
              <a:defRPr/>
            </a:lvl6pPr>
            <a:lvl7pPr marL="1600200" lvl="6" indent="-206375" algn="l">
              <a:lnSpc>
                <a:spcPct val="115000"/>
              </a:lnSpc>
              <a:spcBef>
                <a:spcPts val="0"/>
              </a:spcBef>
              <a:spcAft>
                <a:spcPts val="0"/>
              </a:spcAft>
              <a:buSzPts val="2900"/>
              <a:buChar char="●"/>
              <a:defRPr/>
            </a:lvl7pPr>
            <a:lvl8pPr marL="1828800" lvl="7" indent="-206375" algn="l">
              <a:lnSpc>
                <a:spcPct val="115000"/>
              </a:lnSpc>
              <a:spcBef>
                <a:spcPts val="0"/>
              </a:spcBef>
              <a:spcAft>
                <a:spcPts val="0"/>
              </a:spcAft>
              <a:buSzPts val="2900"/>
              <a:buChar char="○"/>
              <a:defRPr/>
            </a:lvl8pPr>
            <a:lvl9pPr marL="2057400" lvl="8" indent="-206375" algn="l">
              <a:lnSpc>
                <a:spcPct val="115000"/>
              </a:lnSpc>
              <a:spcBef>
                <a:spcPts val="0"/>
              </a:spcBef>
              <a:spcAft>
                <a:spcPts val="0"/>
              </a:spcAft>
              <a:buSzPts val="2900"/>
              <a:buChar char="■"/>
              <a:defRPr/>
            </a:lvl9pPr>
          </a:lstStyle>
          <a:p>
            <a:endParaRPr/>
          </a:p>
        </p:txBody>
      </p:sp>
      <p:sp>
        <p:nvSpPr>
          <p:cNvPr id="79" name="Google Shape;79;p19"/>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lvl="0" indent="0" algn="r">
              <a:lnSpc>
                <a:spcPct val="100000"/>
              </a:lnSpc>
              <a:spcBef>
                <a:spcPts val="0"/>
              </a:spcBef>
              <a:spcAft>
                <a:spcPts val="0"/>
              </a:spcAft>
              <a:buSzPts val="2000"/>
              <a:buNone/>
              <a:defRPr sz="1000">
                <a:solidFill>
                  <a:schemeClr val="dk2"/>
                </a:solidFill>
              </a:defRPr>
            </a:lvl1pPr>
            <a:lvl2pPr marL="0" lvl="1" indent="0" algn="r">
              <a:lnSpc>
                <a:spcPct val="100000"/>
              </a:lnSpc>
              <a:spcBef>
                <a:spcPts val="0"/>
              </a:spcBef>
              <a:spcAft>
                <a:spcPts val="0"/>
              </a:spcAft>
              <a:buSzPts val="2000"/>
              <a:buNone/>
              <a:defRPr sz="1000">
                <a:solidFill>
                  <a:schemeClr val="dk2"/>
                </a:solidFill>
              </a:defRPr>
            </a:lvl2pPr>
            <a:lvl3pPr marL="0" lvl="2" indent="0" algn="r">
              <a:lnSpc>
                <a:spcPct val="100000"/>
              </a:lnSpc>
              <a:spcBef>
                <a:spcPts val="0"/>
              </a:spcBef>
              <a:spcAft>
                <a:spcPts val="0"/>
              </a:spcAft>
              <a:buSzPts val="2000"/>
              <a:buNone/>
              <a:defRPr sz="1000">
                <a:solidFill>
                  <a:schemeClr val="dk2"/>
                </a:solidFill>
              </a:defRPr>
            </a:lvl3pPr>
            <a:lvl4pPr marL="0" lvl="3" indent="0" algn="r">
              <a:lnSpc>
                <a:spcPct val="100000"/>
              </a:lnSpc>
              <a:spcBef>
                <a:spcPts val="0"/>
              </a:spcBef>
              <a:spcAft>
                <a:spcPts val="0"/>
              </a:spcAft>
              <a:buSzPts val="2000"/>
              <a:buNone/>
              <a:defRPr sz="1000">
                <a:solidFill>
                  <a:schemeClr val="dk2"/>
                </a:solidFill>
              </a:defRPr>
            </a:lvl4pPr>
            <a:lvl5pPr marL="0" lvl="4" indent="0" algn="r">
              <a:lnSpc>
                <a:spcPct val="100000"/>
              </a:lnSpc>
              <a:spcBef>
                <a:spcPts val="0"/>
              </a:spcBef>
              <a:spcAft>
                <a:spcPts val="0"/>
              </a:spcAft>
              <a:buSzPts val="2000"/>
              <a:buNone/>
              <a:defRPr sz="1000">
                <a:solidFill>
                  <a:schemeClr val="dk2"/>
                </a:solidFill>
              </a:defRPr>
            </a:lvl5pPr>
            <a:lvl6pPr marL="0" lvl="5" indent="0" algn="r">
              <a:lnSpc>
                <a:spcPct val="100000"/>
              </a:lnSpc>
              <a:spcBef>
                <a:spcPts val="0"/>
              </a:spcBef>
              <a:spcAft>
                <a:spcPts val="0"/>
              </a:spcAft>
              <a:buSzPts val="2000"/>
              <a:buNone/>
              <a:defRPr sz="1000">
                <a:solidFill>
                  <a:schemeClr val="dk2"/>
                </a:solidFill>
              </a:defRPr>
            </a:lvl6pPr>
            <a:lvl7pPr marL="0" lvl="6" indent="0" algn="r">
              <a:lnSpc>
                <a:spcPct val="100000"/>
              </a:lnSpc>
              <a:spcBef>
                <a:spcPts val="0"/>
              </a:spcBef>
              <a:spcAft>
                <a:spcPts val="0"/>
              </a:spcAft>
              <a:buSzPts val="2000"/>
              <a:buNone/>
              <a:defRPr sz="1000">
                <a:solidFill>
                  <a:schemeClr val="dk2"/>
                </a:solidFill>
              </a:defRPr>
            </a:lvl7pPr>
            <a:lvl8pPr marL="0" lvl="7" indent="0" algn="r">
              <a:lnSpc>
                <a:spcPct val="100000"/>
              </a:lnSpc>
              <a:spcBef>
                <a:spcPts val="0"/>
              </a:spcBef>
              <a:spcAft>
                <a:spcPts val="0"/>
              </a:spcAft>
              <a:buSzPts val="2000"/>
              <a:buNone/>
              <a:defRPr sz="1000">
                <a:solidFill>
                  <a:schemeClr val="dk2"/>
                </a:solidFill>
              </a:defRPr>
            </a:lvl8pPr>
            <a:lvl9pPr marL="0" lvl="8" indent="0" algn="r">
              <a:lnSpc>
                <a:spcPct val="100000"/>
              </a:lnSpc>
              <a:spcBef>
                <a:spcPts val="0"/>
              </a:spcBef>
              <a:spcAft>
                <a:spcPts val="0"/>
              </a:spcAft>
              <a:buSzPts val="2000"/>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221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
        <p:cNvGrpSpPr/>
        <p:nvPr/>
      </p:nvGrpSpPr>
      <p:grpSpPr>
        <a:xfrm>
          <a:off x="0" y="0"/>
          <a:ext cx="0" cy="0"/>
          <a:chOff x="0" y="0"/>
          <a:chExt cx="0" cy="0"/>
        </a:xfrm>
      </p:grpSpPr>
      <p:sp>
        <p:nvSpPr>
          <p:cNvPr id="81" name="Google Shape;81;p20"/>
          <p:cNvSpPr txBox="1">
            <a:spLocks noGrp="1"/>
          </p:cNvSpPr>
          <p:nvPr>
            <p:ph type="ctrTitle"/>
          </p:nvPr>
        </p:nvSpPr>
        <p:spPr>
          <a:xfrm>
            <a:off x="311708" y="744575"/>
            <a:ext cx="8520450" cy="2052600"/>
          </a:xfrm>
          <a:prstGeom prst="rect">
            <a:avLst/>
          </a:prstGeom>
          <a:noFill/>
          <a:ln>
            <a:noFill/>
          </a:ln>
        </p:spPr>
        <p:txBody>
          <a:bodyPr spcFirstLastPara="1" wrap="square" lIns="187175" tIns="187175" rIns="187175" bIns="187175" anchor="b" anchorCtr="0">
            <a:normAutofit/>
          </a:bodyPr>
          <a:lstStyle>
            <a:lvl1pPr lvl="0" algn="ctr">
              <a:lnSpc>
                <a:spcPct val="100000"/>
              </a:lnSpc>
              <a:spcBef>
                <a:spcPts val="0"/>
              </a:spcBef>
              <a:spcAft>
                <a:spcPts val="0"/>
              </a:spcAft>
              <a:buSzPts val="10600"/>
              <a:buNone/>
              <a:defRPr sz="5300"/>
            </a:lvl1pPr>
            <a:lvl2pPr lvl="1" algn="ctr">
              <a:lnSpc>
                <a:spcPct val="100000"/>
              </a:lnSpc>
              <a:spcBef>
                <a:spcPts val="0"/>
              </a:spcBef>
              <a:spcAft>
                <a:spcPts val="0"/>
              </a:spcAft>
              <a:buSzPts val="10600"/>
              <a:buNone/>
              <a:defRPr sz="5300"/>
            </a:lvl2pPr>
            <a:lvl3pPr lvl="2" algn="ctr">
              <a:lnSpc>
                <a:spcPct val="100000"/>
              </a:lnSpc>
              <a:spcBef>
                <a:spcPts val="0"/>
              </a:spcBef>
              <a:spcAft>
                <a:spcPts val="0"/>
              </a:spcAft>
              <a:buSzPts val="10600"/>
              <a:buNone/>
              <a:defRPr sz="5300"/>
            </a:lvl3pPr>
            <a:lvl4pPr lvl="3" algn="ctr">
              <a:lnSpc>
                <a:spcPct val="100000"/>
              </a:lnSpc>
              <a:spcBef>
                <a:spcPts val="0"/>
              </a:spcBef>
              <a:spcAft>
                <a:spcPts val="0"/>
              </a:spcAft>
              <a:buSzPts val="10600"/>
              <a:buNone/>
              <a:defRPr sz="5300"/>
            </a:lvl4pPr>
            <a:lvl5pPr lvl="4" algn="ctr">
              <a:lnSpc>
                <a:spcPct val="100000"/>
              </a:lnSpc>
              <a:spcBef>
                <a:spcPts val="0"/>
              </a:spcBef>
              <a:spcAft>
                <a:spcPts val="0"/>
              </a:spcAft>
              <a:buSzPts val="10600"/>
              <a:buNone/>
              <a:defRPr sz="5300"/>
            </a:lvl5pPr>
            <a:lvl6pPr lvl="5" algn="ctr">
              <a:lnSpc>
                <a:spcPct val="100000"/>
              </a:lnSpc>
              <a:spcBef>
                <a:spcPts val="0"/>
              </a:spcBef>
              <a:spcAft>
                <a:spcPts val="0"/>
              </a:spcAft>
              <a:buSzPts val="10600"/>
              <a:buNone/>
              <a:defRPr sz="5300"/>
            </a:lvl6pPr>
            <a:lvl7pPr lvl="6" algn="ctr">
              <a:lnSpc>
                <a:spcPct val="100000"/>
              </a:lnSpc>
              <a:spcBef>
                <a:spcPts val="0"/>
              </a:spcBef>
              <a:spcAft>
                <a:spcPts val="0"/>
              </a:spcAft>
              <a:buSzPts val="10600"/>
              <a:buNone/>
              <a:defRPr sz="5300"/>
            </a:lvl7pPr>
            <a:lvl8pPr lvl="7" algn="ctr">
              <a:lnSpc>
                <a:spcPct val="100000"/>
              </a:lnSpc>
              <a:spcBef>
                <a:spcPts val="0"/>
              </a:spcBef>
              <a:spcAft>
                <a:spcPts val="0"/>
              </a:spcAft>
              <a:buSzPts val="10600"/>
              <a:buNone/>
              <a:defRPr sz="5300"/>
            </a:lvl8pPr>
            <a:lvl9pPr lvl="8" algn="ctr">
              <a:lnSpc>
                <a:spcPct val="100000"/>
              </a:lnSpc>
              <a:spcBef>
                <a:spcPts val="0"/>
              </a:spcBef>
              <a:spcAft>
                <a:spcPts val="0"/>
              </a:spcAft>
              <a:buSzPts val="10600"/>
              <a:buNone/>
              <a:defRPr sz="5300"/>
            </a:lvl9pPr>
          </a:lstStyle>
          <a:p>
            <a:endParaRPr/>
          </a:p>
        </p:txBody>
      </p:sp>
      <p:sp>
        <p:nvSpPr>
          <p:cNvPr id="82" name="Google Shape;82;p20"/>
          <p:cNvSpPr txBox="1">
            <a:spLocks noGrp="1"/>
          </p:cNvSpPr>
          <p:nvPr>
            <p:ph type="subTitle" idx="1"/>
          </p:nvPr>
        </p:nvSpPr>
        <p:spPr>
          <a:xfrm>
            <a:off x="311700" y="2834125"/>
            <a:ext cx="8520450" cy="792600"/>
          </a:xfrm>
          <a:prstGeom prst="rect">
            <a:avLst/>
          </a:prstGeom>
          <a:noFill/>
          <a:ln>
            <a:noFill/>
          </a:ln>
        </p:spPr>
        <p:txBody>
          <a:bodyPr spcFirstLastPara="1" wrap="square" lIns="187175" tIns="187175" rIns="187175" bIns="187175" anchor="t" anchorCtr="0">
            <a:normAutofit/>
          </a:bodyPr>
          <a:lstStyle>
            <a:lvl1pPr lvl="0" algn="ctr">
              <a:lnSpc>
                <a:spcPct val="100000"/>
              </a:lnSpc>
              <a:spcBef>
                <a:spcPts val="0"/>
              </a:spcBef>
              <a:spcAft>
                <a:spcPts val="0"/>
              </a:spcAft>
              <a:buSzPts val="5800"/>
              <a:buNone/>
              <a:defRPr sz="2900"/>
            </a:lvl1pPr>
            <a:lvl2pPr lvl="1" algn="ctr">
              <a:lnSpc>
                <a:spcPct val="100000"/>
              </a:lnSpc>
              <a:spcBef>
                <a:spcPts val="0"/>
              </a:spcBef>
              <a:spcAft>
                <a:spcPts val="0"/>
              </a:spcAft>
              <a:buSzPts val="5800"/>
              <a:buNone/>
              <a:defRPr sz="2900"/>
            </a:lvl2pPr>
            <a:lvl3pPr lvl="2" algn="ctr">
              <a:lnSpc>
                <a:spcPct val="100000"/>
              </a:lnSpc>
              <a:spcBef>
                <a:spcPts val="0"/>
              </a:spcBef>
              <a:spcAft>
                <a:spcPts val="0"/>
              </a:spcAft>
              <a:buSzPts val="5800"/>
              <a:buNone/>
              <a:defRPr sz="2900"/>
            </a:lvl3pPr>
            <a:lvl4pPr lvl="3" algn="ctr">
              <a:lnSpc>
                <a:spcPct val="100000"/>
              </a:lnSpc>
              <a:spcBef>
                <a:spcPts val="0"/>
              </a:spcBef>
              <a:spcAft>
                <a:spcPts val="0"/>
              </a:spcAft>
              <a:buSzPts val="5800"/>
              <a:buNone/>
              <a:defRPr sz="2900"/>
            </a:lvl4pPr>
            <a:lvl5pPr lvl="4" algn="ctr">
              <a:lnSpc>
                <a:spcPct val="100000"/>
              </a:lnSpc>
              <a:spcBef>
                <a:spcPts val="0"/>
              </a:spcBef>
              <a:spcAft>
                <a:spcPts val="0"/>
              </a:spcAft>
              <a:buSzPts val="5800"/>
              <a:buNone/>
              <a:defRPr sz="2900"/>
            </a:lvl5pPr>
            <a:lvl6pPr lvl="5" algn="ctr">
              <a:lnSpc>
                <a:spcPct val="100000"/>
              </a:lnSpc>
              <a:spcBef>
                <a:spcPts val="0"/>
              </a:spcBef>
              <a:spcAft>
                <a:spcPts val="0"/>
              </a:spcAft>
              <a:buSzPts val="5800"/>
              <a:buNone/>
              <a:defRPr sz="2900"/>
            </a:lvl6pPr>
            <a:lvl7pPr lvl="6" algn="ctr">
              <a:lnSpc>
                <a:spcPct val="100000"/>
              </a:lnSpc>
              <a:spcBef>
                <a:spcPts val="0"/>
              </a:spcBef>
              <a:spcAft>
                <a:spcPts val="0"/>
              </a:spcAft>
              <a:buSzPts val="5800"/>
              <a:buNone/>
              <a:defRPr sz="2900"/>
            </a:lvl7pPr>
            <a:lvl8pPr lvl="7" algn="ctr">
              <a:lnSpc>
                <a:spcPct val="100000"/>
              </a:lnSpc>
              <a:spcBef>
                <a:spcPts val="0"/>
              </a:spcBef>
              <a:spcAft>
                <a:spcPts val="0"/>
              </a:spcAft>
              <a:buSzPts val="5800"/>
              <a:buNone/>
              <a:defRPr sz="2900"/>
            </a:lvl8pPr>
            <a:lvl9pPr lvl="8" algn="ctr">
              <a:lnSpc>
                <a:spcPct val="100000"/>
              </a:lnSpc>
              <a:spcBef>
                <a:spcPts val="0"/>
              </a:spcBef>
              <a:spcAft>
                <a:spcPts val="0"/>
              </a:spcAft>
              <a:buSzPts val="5800"/>
              <a:buNone/>
              <a:defRPr sz="29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6640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311700" y="2150850"/>
            <a:ext cx="8520450" cy="841650"/>
          </a:xfrm>
          <a:prstGeom prst="rect">
            <a:avLst/>
          </a:prstGeom>
          <a:noFill/>
          <a:ln>
            <a:noFill/>
          </a:ln>
        </p:spPr>
        <p:txBody>
          <a:bodyPr spcFirstLastPara="1" wrap="square" lIns="187175" tIns="187175" rIns="187175" bIns="187175" anchor="ctr" anchorCtr="0">
            <a:normAutofit/>
          </a:bodyPr>
          <a:lstStyle>
            <a:lvl1pPr lvl="0" algn="ctr">
              <a:lnSpc>
                <a:spcPct val="100000"/>
              </a:lnSpc>
              <a:spcBef>
                <a:spcPts val="0"/>
              </a:spcBef>
              <a:spcAft>
                <a:spcPts val="0"/>
              </a:spcAft>
              <a:buSzPts val="7300"/>
              <a:buNone/>
              <a:defRPr sz="3650"/>
            </a:lvl1pPr>
            <a:lvl2pPr lvl="1" algn="ctr">
              <a:lnSpc>
                <a:spcPct val="100000"/>
              </a:lnSpc>
              <a:spcBef>
                <a:spcPts val="0"/>
              </a:spcBef>
              <a:spcAft>
                <a:spcPts val="0"/>
              </a:spcAft>
              <a:buSzPts val="7300"/>
              <a:buNone/>
              <a:defRPr sz="3650"/>
            </a:lvl2pPr>
            <a:lvl3pPr lvl="2" algn="ctr">
              <a:lnSpc>
                <a:spcPct val="100000"/>
              </a:lnSpc>
              <a:spcBef>
                <a:spcPts val="0"/>
              </a:spcBef>
              <a:spcAft>
                <a:spcPts val="0"/>
              </a:spcAft>
              <a:buSzPts val="7300"/>
              <a:buNone/>
              <a:defRPr sz="3650"/>
            </a:lvl3pPr>
            <a:lvl4pPr lvl="3" algn="ctr">
              <a:lnSpc>
                <a:spcPct val="100000"/>
              </a:lnSpc>
              <a:spcBef>
                <a:spcPts val="0"/>
              </a:spcBef>
              <a:spcAft>
                <a:spcPts val="0"/>
              </a:spcAft>
              <a:buSzPts val="7300"/>
              <a:buNone/>
              <a:defRPr sz="3650"/>
            </a:lvl4pPr>
            <a:lvl5pPr lvl="4" algn="ctr">
              <a:lnSpc>
                <a:spcPct val="100000"/>
              </a:lnSpc>
              <a:spcBef>
                <a:spcPts val="0"/>
              </a:spcBef>
              <a:spcAft>
                <a:spcPts val="0"/>
              </a:spcAft>
              <a:buSzPts val="7300"/>
              <a:buNone/>
              <a:defRPr sz="3650"/>
            </a:lvl5pPr>
            <a:lvl6pPr lvl="5" algn="ctr">
              <a:lnSpc>
                <a:spcPct val="100000"/>
              </a:lnSpc>
              <a:spcBef>
                <a:spcPts val="0"/>
              </a:spcBef>
              <a:spcAft>
                <a:spcPts val="0"/>
              </a:spcAft>
              <a:buSzPts val="7300"/>
              <a:buNone/>
              <a:defRPr sz="3650"/>
            </a:lvl6pPr>
            <a:lvl7pPr lvl="6" algn="ctr">
              <a:lnSpc>
                <a:spcPct val="100000"/>
              </a:lnSpc>
              <a:spcBef>
                <a:spcPts val="0"/>
              </a:spcBef>
              <a:spcAft>
                <a:spcPts val="0"/>
              </a:spcAft>
              <a:buSzPts val="7300"/>
              <a:buNone/>
              <a:defRPr sz="3650"/>
            </a:lvl7pPr>
            <a:lvl8pPr lvl="7" algn="ctr">
              <a:lnSpc>
                <a:spcPct val="100000"/>
              </a:lnSpc>
              <a:spcBef>
                <a:spcPts val="0"/>
              </a:spcBef>
              <a:spcAft>
                <a:spcPts val="0"/>
              </a:spcAft>
              <a:buSzPts val="7300"/>
              <a:buNone/>
              <a:defRPr sz="3650"/>
            </a:lvl8pPr>
            <a:lvl9pPr lvl="8" algn="ctr">
              <a:lnSpc>
                <a:spcPct val="100000"/>
              </a:lnSpc>
              <a:spcBef>
                <a:spcPts val="0"/>
              </a:spcBef>
              <a:spcAft>
                <a:spcPts val="0"/>
              </a:spcAft>
              <a:buSzPts val="7300"/>
              <a:buNone/>
              <a:defRPr sz="3650"/>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2949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311700" y="445025"/>
            <a:ext cx="8520450" cy="572700"/>
          </a:xfrm>
          <a:prstGeom prst="rect">
            <a:avLst/>
          </a:prstGeom>
          <a:noFill/>
          <a:ln>
            <a:noFill/>
          </a:ln>
        </p:spPr>
        <p:txBody>
          <a:bodyPr spcFirstLastPara="1" wrap="square" lIns="187175" tIns="187175" rIns="187175" bIns="187175" anchor="t" anchorCtr="0">
            <a:norm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89" name="Google Shape;89;p22"/>
          <p:cNvSpPr txBox="1">
            <a:spLocks noGrp="1"/>
          </p:cNvSpPr>
          <p:nvPr>
            <p:ph type="body" idx="1"/>
          </p:nvPr>
        </p:nvSpPr>
        <p:spPr>
          <a:xfrm>
            <a:off x="311700" y="1152475"/>
            <a:ext cx="8520450" cy="3416400"/>
          </a:xfrm>
          <a:prstGeom prst="rect">
            <a:avLst/>
          </a:prstGeom>
          <a:noFill/>
          <a:ln>
            <a:noFill/>
          </a:ln>
        </p:spPr>
        <p:txBody>
          <a:bodyPr spcFirstLastPara="1" wrap="square" lIns="187175" tIns="187175" rIns="187175" bIns="187175" anchor="t" anchorCtr="0">
            <a:normAutofit/>
          </a:bodyPr>
          <a:lstStyle>
            <a:lvl1pPr marL="228600" lvl="0" indent="-234950" algn="l">
              <a:lnSpc>
                <a:spcPct val="115000"/>
              </a:lnSpc>
              <a:spcBef>
                <a:spcPts val="0"/>
              </a:spcBef>
              <a:spcAft>
                <a:spcPts val="0"/>
              </a:spcAft>
              <a:buSzPts val="3800"/>
              <a:buChar char="●"/>
              <a:defRPr/>
            </a:lvl1pPr>
            <a:lvl2pPr marL="457200" lvl="1" indent="-206375" algn="l">
              <a:lnSpc>
                <a:spcPct val="115000"/>
              </a:lnSpc>
              <a:spcBef>
                <a:spcPts val="0"/>
              </a:spcBef>
              <a:spcAft>
                <a:spcPts val="0"/>
              </a:spcAft>
              <a:buSzPts val="2900"/>
              <a:buChar char="○"/>
              <a:defRPr/>
            </a:lvl2pPr>
            <a:lvl3pPr marL="685800" lvl="2" indent="-206375" algn="l">
              <a:lnSpc>
                <a:spcPct val="115000"/>
              </a:lnSpc>
              <a:spcBef>
                <a:spcPts val="0"/>
              </a:spcBef>
              <a:spcAft>
                <a:spcPts val="0"/>
              </a:spcAft>
              <a:buSzPts val="2900"/>
              <a:buChar char="■"/>
              <a:defRPr/>
            </a:lvl3pPr>
            <a:lvl4pPr marL="914400" lvl="3" indent="-206375" algn="l">
              <a:lnSpc>
                <a:spcPct val="115000"/>
              </a:lnSpc>
              <a:spcBef>
                <a:spcPts val="0"/>
              </a:spcBef>
              <a:spcAft>
                <a:spcPts val="0"/>
              </a:spcAft>
              <a:buSzPts val="2900"/>
              <a:buChar char="●"/>
              <a:defRPr/>
            </a:lvl4pPr>
            <a:lvl5pPr marL="1143000" lvl="4" indent="-206375" algn="l">
              <a:lnSpc>
                <a:spcPct val="115000"/>
              </a:lnSpc>
              <a:spcBef>
                <a:spcPts val="0"/>
              </a:spcBef>
              <a:spcAft>
                <a:spcPts val="0"/>
              </a:spcAft>
              <a:buSzPts val="2900"/>
              <a:buChar char="○"/>
              <a:defRPr/>
            </a:lvl5pPr>
            <a:lvl6pPr marL="1371600" lvl="5" indent="-206375" algn="l">
              <a:lnSpc>
                <a:spcPct val="115000"/>
              </a:lnSpc>
              <a:spcBef>
                <a:spcPts val="0"/>
              </a:spcBef>
              <a:spcAft>
                <a:spcPts val="0"/>
              </a:spcAft>
              <a:buSzPts val="2900"/>
              <a:buChar char="■"/>
              <a:defRPr/>
            </a:lvl6pPr>
            <a:lvl7pPr marL="1600200" lvl="6" indent="-206375" algn="l">
              <a:lnSpc>
                <a:spcPct val="115000"/>
              </a:lnSpc>
              <a:spcBef>
                <a:spcPts val="0"/>
              </a:spcBef>
              <a:spcAft>
                <a:spcPts val="0"/>
              </a:spcAft>
              <a:buSzPts val="2900"/>
              <a:buChar char="●"/>
              <a:defRPr/>
            </a:lvl7pPr>
            <a:lvl8pPr marL="1828800" lvl="7" indent="-206375" algn="l">
              <a:lnSpc>
                <a:spcPct val="115000"/>
              </a:lnSpc>
              <a:spcBef>
                <a:spcPts val="0"/>
              </a:spcBef>
              <a:spcAft>
                <a:spcPts val="0"/>
              </a:spcAft>
              <a:buSzPts val="2900"/>
              <a:buChar char="○"/>
              <a:defRPr/>
            </a:lvl8pPr>
            <a:lvl9pPr marL="2057400" lvl="8" indent="-206375" algn="l">
              <a:lnSpc>
                <a:spcPct val="115000"/>
              </a:lnSpc>
              <a:spcBef>
                <a:spcPts val="0"/>
              </a:spcBef>
              <a:spcAft>
                <a:spcPts val="0"/>
              </a:spcAft>
              <a:buSzPts val="2900"/>
              <a:buChar char="■"/>
              <a:defRPr/>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437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2" name="Google Shape;12;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311700" y="445025"/>
            <a:ext cx="8520450" cy="572700"/>
          </a:xfrm>
          <a:prstGeom prst="rect">
            <a:avLst/>
          </a:prstGeom>
          <a:noFill/>
          <a:ln>
            <a:noFill/>
          </a:ln>
        </p:spPr>
        <p:txBody>
          <a:bodyPr spcFirstLastPara="1" wrap="square" lIns="187175" tIns="187175" rIns="187175" bIns="187175" anchor="t" anchorCtr="0">
            <a:norm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825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311700" y="555600"/>
            <a:ext cx="2808150" cy="755550"/>
          </a:xfrm>
          <a:prstGeom prst="rect">
            <a:avLst/>
          </a:prstGeom>
          <a:noFill/>
          <a:ln>
            <a:noFill/>
          </a:ln>
        </p:spPr>
        <p:txBody>
          <a:bodyPr spcFirstLastPara="1" wrap="square" lIns="187175" tIns="187175" rIns="187175" bIns="187175" anchor="b" anchorCtr="0">
            <a:normAutofit/>
          </a:bodyPr>
          <a:lstStyle>
            <a:lvl1pPr lvl="0" algn="l">
              <a:lnSpc>
                <a:spcPct val="100000"/>
              </a:lnSpc>
              <a:spcBef>
                <a:spcPts val="0"/>
              </a:spcBef>
              <a:spcAft>
                <a:spcPts val="0"/>
              </a:spcAft>
              <a:buSzPts val="5000"/>
              <a:buNone/>
              <a:defRPr sz="2500"/>
            </a:lvl1pPr>
            <a:lvl2pPr lvl="1" algn="l">
              <a:lnSpc>
                <a:spcPct val="100000"/>
              </a:lnSpc>
              <a:spcBef>
                <a:spcPts val="0"/>
              </a:spcBef>
              <a:spcAft>
                <a:spcPts val="0"/>
              </a:spcAft>
              <a:buSzPts val="5000"/>
              <a:buNone/>
              <a:defRPr sz="2500"/>
            </a:lvl2pPr>
            <a:lvl3pPr lvl="2" algn="l">
              <a:lnSpc>
                <a:spcPct val="100000"/>
              </a:lnSpc>
              <a:spcBef>
                <a:spcPts val="0"/>
              </a:spcBef>
              <a:spcAft>
                <a:spcPts val="0"/>
              </a:spcAft>
              <a:buSzPts val="5000"/>
              <a:buNone/>
              <a:defRPr sz="2500"/>
            </a:lvl3pPr>
            <a:lvl4pPr lvl="3" algn="l">
              <a:lnSpc>
                <a:spcPct val="100000"/>
              </a:lnSpc>
              <a:spcBef>
                <a:spcPts val="0"/>
              </a:spcBef>
              <a:spcAft>
                <a:spcPts val="0"/>
              </a:spcAft>
              <a:buSzPts val="5000"/>
              <a:buNone/>
              <a:defRPr sz="2500"/>
            </a:lvl4pPr>
            <a:lvl5pPr lvl="4" algn="l">
              <a:lnSpc>
                <a:spcPct val="100000"/>
              </a:lnSpc>
              <a:spcBef>
                <a:spcPts val="0"/>
              </a:spcBef>
              <a:spcAft>
                <a:spcPts val="0"/>
              </a:spcAft>
              <a:buSzPts val="5000"/>
              <a:buNone/>
              <a:defRPr sz="2500"/>
            </a:lvl5pPr>
            <a:lvl6pPr lvl="5" algn="l">
              <a:lnSpc>
                <a:spcPct val="100000"/>
              </a:lnSpc>
              <a:spcBef>
                <a:spcPts val="0"/>
              </a:spcBef>
              <a:spcAft>
                <a:spcPts val="0"/>
              </a:spcAft>
              <a:buSzPts val="5000"/>
              <a:buNone/>
              <a:defRPr sz="2500"/>
            </a:lvl6pPr>
            <a:lvl7pPr lvl="6" algn="l">
              <a:lnSpc>
                <a:spcPct val="100000"/>
              </a:lnSpc>
              <a:spcBef>
                <a:spcPts val="0"/>
              </a:spcBef>
              <a:spcAft>
                <a:spcPts val="0"/>
              </a:spcAft>
              <a:buSzPts val="5000"/>
              <a:buNone/>
              <a:defRPr sz="2500"/>
            </a:lvl7pPr>
            <a:lvl8pPr lvl="7" algn="l">
              <a:lnSpc>
                <a:spcPct val="100000"/>
              </a:lnSpc>
              <a:spcBef>
                <a:spcPts val="0"/>
              </a:spcBef>
              <a:spcAft>
                <a:spcPts val="0"/>
              </a:spcAft>
              <a:buSzPts val="5000"/>
              <a:buNone/>
              <a:defRPr sz="2500"/>
            </a:lvl8pPr>
            <a:lvl9pPr lvl="8" algn="l">
              <a:lnSpc>
                <a:spcPct val="100000"/>
              </a:lnSpc>
              <a:spcBef>
                <a:spcPts val="0"/>
              </a:spcBef>
              <a:spcAft>
                <a:spcPts val="0"/>
              </a:spcAft>
              <a:buSzPts val="5000"/>
              <a:buNone/>
              <a:defRPr sz="2500"/>
            </a:lvl9pPr>
          </a:lstStyle>
          <a:p>
            <a:endParaRPr/>
          </a:p>
        </p:txBody>
      </p:sp>
      <p:sp>
        <p:nvSpPr>
          <p:cNvPr id="101" name="Google Shape;101;p25"/>
          <p:cNvSpPr txBox="1">
            <a:spLocks noGrp="1"/>
          </p:cNvSpPr>
          <p:nvPr>
            <p:ph type="body" idx="1"/>
          </p:nvPr>
        </p:nvSpPr>
        <p:spPr>
          <a:xfrm>
            <a:off x="311700" y="1389600"/>
            <a:ext cx="2808150" cy="3179250"/>
          </a:xfrm>
          <a:prstGeom prst="rect">
            <a:avLst/>
          </a:prstGeom>
          <a:noFill/>
          <a:ln>
            <a:noFill/>
          </a:ln>
        </p:spPr>
        <p:txBody>
          <a:bodyPr spcFirstLastPara="1" wrap="square" lIns="187175" tIns="187175" rIns="187175" bIns="187175" anchor="t" anchorCtr="0">
            <a:normAutofit/>
          </a:bodyPr>
          <a:lstStyle>
            <a:lvl1pPr marL="228600" lvl="0" indent="-190500" algn="l">
              <a:lnSpc>
                <a:spcPct val="115000"/>
              </a:lnSpc>
              <a:spcBef>
                <a:spcPts val="0"/>
              </a:spcBef>
              <a:spcAft>
                <a:spcPts val="0"/>
              </a:spcAft>
              <a:buSzPts val="2400"/>
              <a:buChar char="●"/>
              <a:defRPr sz="1200"/>
            </a:lvl1pPr>
            <a:lvl2pPr marL="457200" lvl="1" indent="-190500" algn="l">
              <a:lnSpc>
                <a:spcPct val="115000"/>
              </a:lnSpc>
              <a:spcBef>
                <a:spcPts val="0"/>
              </a:spcBef>
              <a:spcAft>
                <a:spcPts val="0"/>
              </a:spcAft>
              <a:buSzPts val="2400"/>
              <a:buChar char="○"/>
              <a:defRPr sz="1200"/>
            </a:lvl2pPr>
            <a:lvl3pPr marL="685800" lvl="2" indent="-190500" algn="l">
              <a:lnSpc>
                <a:spcPct val="115000"/>
              </a:lnSpc>
              <a:spcBef>
                <a:spcPts val="0"/>
              </a:spcBef>
              <a:spcAft>
                <a:spcPts val="0"/>
              </a:spcAft>
              <a:buSzPts val="2400"/>
              <a:buChar char="■"/>
              <a:defRPr sz="1200"/>
            </a:lvl3pPr>
            <a:lvl4pPr marL="914400" lvl="3" indent="-190500" algn="l">
              <a:lnSpc>
                <a:spcPct val="115000"/>
              </a:lnSpc>
              <a:spcBef>
                <a:spcPts val="0"/>
              </a:spcBef>
              <a:spcAft>
                <a:spcPts val="0"/>
              </a:spcAft>
              <a:buSzPts val="2400"/>
              <a:buChar char="●"/>
              <a:defRPr sz="1200"/>
            </a:lvl4pPr>
            <a:lvl5pPr marL="1143000" lvl="4" indent="-190500" algn="l">
              <a:lnSpc>
                <a:spcPct val="115000"/>
              </a:lnSpc>
              <a:spcBef>
                <a:spcPts val="0"/>
              </a:spcBef>
              <a:spcAft>
                <a:spcPts val="0"/>
              </a:spcAft>
              <a:buSzPts val="2400"/>
              <a:buChar char="○"/>
              <a:defRPr sz="1200"/>
            </a:lvl5pPr>
            <a:lvl6pPr marL="1371600" lvl="5" indent="-190500" algn="l">
              <a:lnSpc>
                <a:spcPct val="115000"/>
              </a:lnSpc>
              <a:spcBef>
                <a:spcPts val="0"/>
              </a:spcBef>
              <a:spcAft>
                <a:spcPts val="0"/>
              </a:spcAft>
              <a:buSzPts val="2400"/>
              <a:buChar char="■"/>
              <a:defRPr sz="1200"/>
            </a:lvl6pPr>
            <a:lvl7pPr marL="1600200" lvl="6" indent="-190500" algn="l">
              <a:lnSpc>
                <a:spcPct val="115000"/>
              </a:lnSpc>
              <a:spcBef>
                <a:spcPts val="0"/>
              </a:spcBef>
              <a:spcAft>
                <a:spcPts val="0"/>
              </a:spcAft>
              <a:buSzPts val="2400"/>
              <a:buChar char="●"/>
              <a:defRPr sz="1200"/>
            </a:lvl7pPr>
            <a:lvl8pPr marL="1828800" lvl="7" indent="-190500" algn="l">
              <a:lnSpc>
                <a:spcPct val="115000"/>
              </a:lnSpc>
              <a:spcBef>
                <a:spcPts val="0"/>
              </a:spcBef>
              <a:spcAft>
                <a:spcPts val="0"/>
              </a:spcAft>
              <a:buSzPts val="2400"/>
              <a:buChar char="○"/>
              <a:defRPr sz="1200"/>
            </a:lvl8pPr>
            <a:lvl9pPr marL="2057400" lvl="8" indent="-190500" algn="l">
              <a:lnSpc>
                <a:spcPct val="115000"/>
              </a:lnSpc>
              <a:spcBef>
                <a:spcPts val="0"/>
              </a:spcBef>
              <a:spcAft>
                <a:spcPts val="0"/>
              </a:spcAft>
              <a:buSzPts val="2400"/>
              <a:buChar char="■"/>
              <a:defRPr sz="1200"/>
            </a:lvl9pPr>
          </a:lstStyle>
          <a:p>
            <a:endParaRPr/>
          </a:p>
        </p:txBody>
      </p:sp>
      <p:sp>
        <p:nvSpPr>
          <p:cNvPr id="102" name="Google Shape;102;p25"/>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6288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490250" y="450150"/>
            <a:ext cx="6367800" cy="4090800"/>
          </a:xfrm>
          <a:prstGeom prst="rect">
            <a:avLst/>
          </a:prstGeom>
          <a:noFill/>
          <a:ln>
            <a:noFill/>
          </a:ln>
        </p:spPr>
        <p:txBody>
          <a:bodyPr spcFirstLastPara="1" wrap="square" lIns="187175" tIns="187175" rIns="187175" bIns="187175" anchor="ctr" anchorCtr="0">
            <a:normAutofit/>
          </a:bodyPr>
          <a:lstStyle>
            <a:lvl1pPr lvl="0" algn="l">
              <a:lnSpc>
                <a:spcPct val="100000"/>
              </a:lnSpc>
              <a:spcBef>
                <a:spcPts val="0"/>
              </a:spcBef>
              <a:spcAft>
                <a:spcPts val="0"/>
              </a:spcAft>
              <a:buSzPts val="9900"/>
              <a:buNone/>
              <a:defRPr sz="4950"/>
            </a:lvl1pPr>
            <a:lvl2pPr lvl="1" algn="l">
              <a:lnSpc>
                <a:spcPct val="100000"/>
              </a:lnSpc>
              <a:spcBef>
                <a:spcPts val="0"/>
              </a:spcBef>
              <a:spcAft>
                <a:spcPts val="0"/>
              </a:spcAft>
              <a:buSzPts val="9900"/>
              <a:buNone/>
              <a:defRPr sz="4950"/>
            </a:lvl2pPr>
            <a:lvl3pPr lvl="2" algn="l">
              <a:lnSpc>
                <a:spcPct val="100000"/>
              </a:lnSpc>
              <a:spcBef>
                <a:spcPts val="0"/>
              </a:spcBef>
              <a:spcAft>
                <a:spcPts val="0"/>
              </a:spcAft>
              <a:buSzPts val="9900"/>
              <a:buNone/>
              <a:defRPr sz="4950"/>
            </a:lvl3pPr>
            <a:lvl4pPr lvl="3" algn="l">
              <a:lnSpc>
                <a:spcPct val="100000"/>
              </a:lnSpc>
              <a:spcBef>
                <a:spcPts val="0"/>
              </a:spcBef>
              <a:spcAft>
                <a:spcPts val="0"/>
              </a:spcAft>
              <a:buSzPts val="9900"/>
              <a:buNone/>
              <a:defRPr sz="4950"/>
            </a:lvl4pPr>
            <a:lvl5pPr lvl="4" algn="l">
              <a:lnSpc>
                <a:spcPct val="100000"/>
              </a:lnSpc>
              <a:spcBef>
                <a:spcPts val="0"/>
              </a:spcBef>
              <a:spcAft>
                <a:spcPts val="0"/>
              </a:spcAft>
              <a:buSzPts val="9900"/>
              <a:buNone/>
              <a:defRPr sz="4950"/>
            </a:lvl5pPr>
            <a:lvl6pPr lvl="5" algn="l">
              <a:lnSpc>
                <a:spcPct val="100000"/>
              </a:lnSpc>
              <a:spcBef>
                <a:spcPts val="0"/>
              </a:spcBef>
              <a:spcAft>
                <a:spcPts val="0"/>
              </a:spcAft>
              <a:buSzPts val="9900"/>
              <a:buNone/>
              <a:defRPr sz="4950"/>
            </a:lvl6pPr>
            <a:lvl7pPr lvl="6" algn="l">
              <a:lnSpc>
                <a:spcPct val="100000"/>
              </a:lnSpc>
              <a:spcBef>
                <a:spcPts val="0"/>
              </a:spcBef>
              <a:spcAft>
                <a:spcPts val="0"/>
              </a:spcAft>
              <a:buSzPts val="9900"/>
              <a:buNone/>
              <a:defRPr sz="4950"/>
            </a:lvl7pPr>
            <a:lvl8pPr lvl="7" algn="l">
              <a:lnSpc>
                <a:spcPct val="100000"/>
              </a:lnSpc>
              <a:spcBef>
                <a:spcPts val="0"/>
              </a:spcBef>
              <a:spcAft>
                <a:spcPts val="0"/>
              </a:spcAft>
              <a:buSzPts val="9900"/>
              <a:buNone/>
              <a:defRPr sz="4950"/>
            </a:lvl8pPr>
            <a:lvl9pPr lvl="8" algn="l">
              <a:lnSpc>
                <a:spcPct val="100000"/>
              </a:lnSpc>
              <a:spcBef>
                <a:spcPts val="0"/>
              </a:spcBef>
              <a:spcAft>
                <a:spcPts val="0"/>
              </a:spcAft>
              <a:buSzPts val="9900"/>
              <a:buNone/>
              <a:defRPr sz="4950"/>
            </a:lvl9pPr>
          </a:lstStyle>
          <a:p>
            <a:endParaRPr/>
          </a:p>
        </p:txBody>
      </p:sp>
      <p:sp>
        <p:nvSpPr>
          <p:cNvPr id="105" name="Google Shape;105;p26"/>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512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6"/>
        <p:cNvGrpSpPr/>
        <p:nvPr/>
      </p:nvGrpSpPr>
      <p:grpSpPr>
        <a:xfrm>
          <a:off x="0" y="0"/>
          <a:ext cx="0" cy="0"/>
          <a:chOff x="0" y="0"/>
          <a:chExt cx="0" cy="0"/>
        </a:xfrm>
      </p:grpSpPr>
      <p:sp>
        <p:nvSpPr>
          <p:cNvPr id="107" name="Google Shape;107;p27"/>
          <p:cNvSpPr/>
          <p:nvPr/>
        </p:nvSpPr>
        <p:spPr>
          <a:xfrm>
            <a:off x="4572000" y="-125"/>
            <a:ext cx="4572000" cy="5143500"/>
          </a:xfrm>
          <a:prstGeom prst="rect">
            <a:avLst/>
          </a:prstGeom>
          <a:solidFill>
            <a:schemeClr val="lt2"/>
          </a:solidFill>
          <a:ln>
            <a:noFill/>
          </a:ln>
        </p:spPr>
        <p:txBody>
          <a:bodyPr spcFirstLastPara="1" wrap="square" lIns="93588" tIns="93588" rIns="93588" bIns="935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08" name="Google Shape;108;p27"/>
          <p:cNvSpPr txBox="1">
            <a:spLocks noGrp="1"/>
          </p:cNvSpPr>
          <p:nvPr>
            <p:ph type="title"/>
          </p:nvPr>
        </p:nvSpPr>
        <p:spPr>
          <a:xfrm>
            <a:off x="265500" y="1233175"/>
            <a:ext cx="4045050" cy="1482150"/>
          </a:xfrm>
          <a:prstGeom prst="rect">
            <a:avLst/>
          </a:prstGeom>
          <a:noFill/>
          <a:ln>
            <a:noFill/>
          </a:ln>
        </p:spPr>
        <p:txBody>
          <a:bodyPr spcFirstLastPara="1" wrap="square" lIns="187175" tIns="187175" rIns="187175" bIns="187175" anchor="b" anchorCtr="0">
            <a:normAutofit/>
          </a:bodyPr>
          <a:lstStyle>
            <a:lvl1pPr lvl="0" algn="ctr">
              <a:lnSpc>
                <a:spcPct val="100000"/>
              </a:lnSpc>
              <a:spcBef>
                <a:spcPts val="0"/>
              </a:spcBef>
              <a:spcAft>
                <a:spcPts val="0"/>
              </a:spcAft>
              <a:buSzPts val="8500"/>
              <a:buNone/>
              <a:defRPr sz="4250"/>
            </a:lvl1pPr>
            <a:lvl2pPr lvl="1" algn="ctr">
              <a:lnSpc>
                <a:spcPct val="100000"/>
              </a:lnSpc>
              <a:spcBef>
                <a:spcPts val="0"/>
              </a:spcBef>
              <a:spcAft>
                <a:spcPts val="0"/>
              </a:spcAft>
              <a:buSzPts val="8500"/>
              <a:buNone/>
              <a:defRPr sz="4250"/>
            </a:lvl2pPr>
            <a:lvl3pPr lvl="2" algn="ctr">
              <a:lnSpc>
                <a:spcPct val="100000"/>
              </a:lnSpc>
              <a:spcBef>
                <a:spcPts val="0"/>
              </a:spcBef>
              <a:spcAft>
                <a:spcPts val="0"/>
              </a:spcAft>
              <a:buSzPts val="8500"/>
              <a:buNone/>
              <a:defRPr sz="4250"/>
            </a:lvl3pPr>
            <a:lvl4pPr lvl="3" algn="ctr">
              <a:lnSpc>
                <a:spcPct val="100000"/>
              </a:lnSpc>
              <a:spcBef>
                <a:spcPts val="0"/>
              </a:spcBef>
              <a:spcAft>
                <a:spcPts val="0"/>
              </a:spcAft>
              <a:buSzPts val="8500"/>
              <a:buNone/>
              <a:defRPr sz="4250"/>
            </a:lvl4pPr>
            <a:lvl5pPr lvl="4" algn="ctr">
              <a:lnSpc>
                <a:spcPct val="100000"/>
              </a:lnSpc>
              <a:spcBef>
                <a:spcPts val="0"/>
              </a:spcBef>
              <a:spcAft>
                <a:spcPts val="0"/>
              </a:spcAft>
              <a:buSzPts val="8500"/>
              <a:buNone/>
              <a:defRPr sz="4250"/>
            </a:lvl5pPr>
            <a:lvl6pPr lvl="5" algn="ctr">
              <a:lnSpc>
                <a:spcPct val="100000"/>
              </a:lnSpc>
              <a:spcBef>
                <a:spcPts val="0"/>
              </a:spcBef>
              <a:spcAft>
                <a:spcPts val="0"/>
              </a:spcAft>
              <a:buSzPts val="8500"/>
              <a:buNone/>
              <a:defRPr sz="4250"/>
            </a:lvl6pPr>
            <a:lvl7pPr lvl="6" algn="ctr">
              <a:lnSpc>
                <a:spcPct val="100000"/>
              </a:lnSpc>
              <a:spcBef>
                <a:spcPts val="0"/>
              </a:spcBef>
              <a:spcAft>
                <a:spcPts val="0"/>
              </a:spcAft>
              <a:buSzPts val="8500"/>
              <a:buNone/>
              <a:defRPr sz="4250"/>
            </a:lvl7pPr>
            <a:lvl8pPr lvl="7" algn="ctr">
              <a:lnSpc>
                <a:spcPct val="100000"/>
              </a:lnSpc>
              <a:spcBef>
                <a:spcPts val="0"/>
              </a:spcBef>
              <a:spcAft>
                <a:spcPts val="0"/>
              </a:spcAft>
              <a:buSzPts val="8500"/>
              <a:buNone/>
              <a:defRPr sz="4250"/>
            </a:lvl8pPr>
            <a:lvl9pPr lvl="8" algn="ctr">
              <a:lnSpc>
                <a:spcPct val="100000"/>
              </a:lnSpc>
              <a:spcBef>
                <a:spcPts val="0"/>
              </a:spcBef>
              <a:spcAft>
                <a:spcPts val="0"/>
              </a:spcAft>
              <a:buSzPts val="8500"/>
              <a:buNone/>
              <a:defRPr sz="4250"/>
            </a:lvl9pPr>
          </a:lstStyle>
          <a:p>
            <a:endParaRPr/>
          </a:p>
        </p:txBody>
      </p:sp>
      <p:sp>
        <p:nvSpPr>
          <p:cNvPr id="109" name="Google Shape;109;p27"/>
          <p:cNvSpPr txBox="1">
            <a:spLocks noGrp="1"/>
          </p:cNvSpPr>
          <p:nvPr>
            <p:ph type="subTitle" idx="1"/>
          </p:nvPr>
        </p:nvSpPr>
        <p:spPr>
          <a:xfrm>
            <a:off x="265500" y="2803075"/>
            <a:ext cx="4045050" cy="1235100"/>
          </a:xfrm>
          <a:prstGeom prst="rect">
            <a:avLst/>
          </a:prstGeom>
          <a:noFill/>
          <a:ln>
            <a:noFill/>
          </a:ln>
        </p:spPr>
        <p:txBody>
          <a:bodyPr spcFirstLastPara="1" wrap="square" lIns="187175" tIns="187175" rIns="187175" bIns="187175" anchor="t" anchorCtr="0">
            <a:normAutofit/>
          </a:bodyPr>
          <a:lstStyle>
            <a:lvl1pPr lvl="0" algn="ctr">
              <a:lnSpc>
                <a:spcPct val="100000"/>
              </a:lnSpc>
              <a:spcBef>
                <a:spcPts val="0"/>
              </a:spcBef>
              <a:spcAft>
                <a:spcPts val="0"/>
              </a:spcAft>
              <a:buSzPts val="4300"/>
              <a:buNone/>
              <a:defRPr sz="2150"/>
            </a:lvl1pPr>
            <a:lvl2pPr lvl="1" algn="ctr">
              <a:lnSpc>
                <a:spcPct val="100000"/>
              </a:lnSpc>
              <a:spcBef>
                <a:spcPts val="0"/>
              </a:spcBef>
              <a:spcAft>
                <a:spcPts val="0"/>
              </a:spcAft>
              <a:buSzPts val="4300"/>
              <a:buNone/>
              <a:defRPr sz="2150"/>
            </a:lvl2pPr>
            <a:lvl3pPr lvl="2" algn="ctr">
              <a:lnSpc>
                <a:spcPct val="100000"/>
              </a:lnSpc>
              <a:spcBef>
                <a:spcPts val="0"/>
              </a:spcBef>
              <a:spcAft>
                <a:spcPts val="0"/>
              </a:spcAft>
              <a:buSzPts val="4300"/>
              <a:buNone/>
              <a:defRPr sz="2150"/>
            </a:lvl3pPr>
            <a:lvl4pPr lvl="3" algn="ctr">
              <a:lnSpc>
                <a:spcPct val="100000"/>
              </a:lnSpc>
              <a:spcBef>
                <a:spcPts val="0"/>
              </a:spcBef>
              <a:spcAft>
                <a:spcPts val="0"/>
              </a:spcAft>
              <a:buSzPts val="4300"/>
              <a:buNone/>
              <a:defRPr sz="2150"/>
            </a:lvl4pPr>
            <a:lvl5pPr lvl="4" algn="ctr">
              <a:lnSpc>
                <a:spcPct val="100000"/>
              </a:lnSpc>
              <a:spcBef>
                <a:spcPts val="0"/>
              </a:spcBef>
              <a:spcAft>
                <a:spcPts val="0"/>
              </a:spcAft>
              <a:buSzPts val="4300"/>
              <a:buNone/>
              <a:defRPr sz="2150"/>
            </a:lvl5pPr>
            <a:lvl6pPr lvl="5" algn="ctr">
              <a:lnSpc>
                <a:spcPct val="100000"/>
              </a:lnSpc>
              <a:spcBef>
                <a:spcPts val="0"/>
              </a:spcBef>
              <a:spcAft>
                <a:spcPts val="0"/>
              </a:spcAft>
              <a:buSzPts val="4300"/>
              <a:buNone/>
              <a:defRPr sz="2150"/>
            </a:lvl6pPr>
            <a:lvl7pPr lvl="6" algn="ctr">
              <a:lnSpc>
                <a:spcPct val="100000"/>
              </a:lnSpc>
              <a:spcBef>
                <a:spcPts val="0"/>
              </a:spcBef>
              <a:spcAft>
                <a:spcPts val="0"/>
              </a:spcAft>
              <a:buSzPts val="4300"/>
              <a:buNone/>
              <a:defRPr sz="2150"/>
            </a:lvl7pPr>
            <a:lvl8pPr lvl="7" algn="ctr">
              <a:lnSpc>
                <a:spcPct val="100000"/>
              </a:lnSpc>
              <a:spcBef>
                <a:spcPts val="0"/>
              </a:spcBef>
              <a:spcAft>
                <a:spcPts val="0"/>
              </a:spcAft>
              <a:buSzPts val="4300"/>
              <a:buNone/>
              <a:defRPr sz="2150"/>
            </a:lvl8pPr>
            <a:lvl9pPr lvl="8" algn="ctr">
              <a:lnSpc>
                <a:spcPct val="100000"/>
              </a:lnSpc>
              <a:spcBef>
                <a:spcPts val="0"/>
              </a:spcBef>
              <a:spcAft>
                <a:spcPts val="0"/>
              </a:spcAft>
              <a:buSzPts val="4300"/>
              <a:buNone/>
              <a:defRPr sz="2150"/>
            </a:lvl9pPr>
          </a:lstStyle>
          <a:p>
            <a:endParaRPr/>
          </a:p>
        </p:txBody>
      </p:sp>
      <p:sp>
        <p:nvSpPr>
          <p:cNvPr id="110" name="Google Shape;110;p27"/>
          <p:cNvSpPr txBox="1">
            <a:spLocks noGrp="1"/>
          </p:cNvSpPr>
          <p:nvPr>
            <p:ph type="body" idx="2"/>
          </p:nvPr>
        </p:nvSpPr>
        <p:spPr>
          <a:xfrm>
            <a:off x="4939500" y="724075"/>
            <a:ext cx="3837000" cy="3695100"/>
          </a:xfrm>
          <a:prstGeom prst="rect">
            <a:avLst/>
          </a:prstGeom>
          <a:noFill/>
          <a:ln>
            <a:noFill/>
          </a:ln>
        </p:spPr>
        <p:txBody>
          <a:bodyPr spcFirstLastPara="1" wrap="square" lIns="187175" tIns="187175" rIns="187175" bIns="187175" anchor="ctr" anchorCtr="0">
            <a:normAutofit/>
          </a:bodyPr>
          <a:lstStyle>
            <a:lvl1pPr marL="228600" lvl="0" indent="-234950" algn="l">
              <a:lnSpc>
                <a:spcPct val="115000"/>
              </a:lnSpc>
              <a:spcBef>
                <a:spcPts val="0"/>
              </a:spcBef>
              <a:spcAft>
                <a:spcPts val="0"/>
              </a:spcAft>
              <a:buSzPts val="3800"/>
              <a:buChar char="●"/>
              <a:defRPr/>
            </a:lvl1pPr>
            <a:lvl2pPr marL="457200" lvl="1" indent="-206375" algn="l">
              <a:lnSpc>
                <a:spcPct val="115000"/>
              </a:lnSpc>
              <a:spcBef>
                <a:spcPts val="0"/>
              </a:spcBef>
              <a:spcAft>
                <a:spcPts val="0"/>
              </a:spcAft>
              <a:buSzPts val="2900"/>
              <a:buChar char="○"/>
              <a:defRPr/>
            </a:lvl2pPr>
            <a:lvl3pPr marL="685800" lvl="2" indent="-206375" algn="l">
              <a:lnSpc>
                <a:spcPct val="115000"/>
              </a:lnSpc>
              <a:spcBef>
                <a:spcPts val="0"/>
              </a:spcBef>
              <a:spcAft>
                <a:spcPts val="0"/>
              </a:spcAft>
              <a:buSzPts val="2900"/>
              <a:buChar char="■"/>
              <a:defRPr/>
            </a:lvl3pPr>
            <a:lvl4pPr marL="914400" lvl="3" indent="-206375" algn="l">
              <a:lnSpc>
                <a:spcPct val="115000"/>
              </a:lnSpc>
              <a:spcBef>
                <a:spcPts val="0"/>
              </a:spcBef>
              <a:spcAft>
                <a:spcPts val="0"/>
              </a:spcAft>
              <a:buSzPts val="2900"/>
              <a:buChar char="●"/>
              <a:defRPr/>
            </a:lvl4pPr>
            <a:lvl5pPr marL="1143000" lvl="4" indent="-206375" algn="l">
              <a:lnSpc>
                <a:spcPct val="115000"/>
              </a:lnSpc>
              <a:spcBef>
                <a:spcPts val="0"/>
              </a:spcBef>
              <a:spcAft>
                <a:spcPts val="0"/>
              </a:spcAft>
              <a:buSzPts val="2900"/>
              <a:buChar char="○"/>
              <a:defRPr/>
            </a:lvl5pPr>
            <a:lvl6pPr marL="1371600" lvl="5" indent="-206375" algn="l">
              <a:lnSpc>
                <a:spcPct val="115000"/>
              </a:lnSpc>
              <a:spcBef>
                <a:spcPts val="0"/>
              </a:spcBef>
              <a:spcAft>
                <a:spcPts val="0"/>
              </a:spcAft>
              <a:buSzPts val="2900"/>
              <a:buChar char="■"/>
              <a:defRPr/>
            </a:lvl6pPr>
            <a:lvl7pPr marL="1600200" lvl="6" indent="-206375" algn="l">
              <a:lnSpc>
                <a:spcPct val="115000"/>
              </a:lnSpc>
              <a:spcBef>
                <a:spcPts val="0"/>
              </a:spcBef>
              <a:spcAft>
                <a:spcPts val="0"/>
              </a:spcAft>
              <a:buSzPts val="2900"/>
              <a:buChar char="●"/>
              <a:defRPr/>
            </a:lvl7pPr>
            <a:lvl8pPr marL="1828800" lvl="7" indent="-206375" algn="l">
              <a:lnSpc>
                <a:spcPct val="115000"/>
              </a:lnSpc>
              <a:spcBef>
                <a:spcPts val="0"/>
              </a:spcBef>
              <a:spcAft>
                <a:spcPts val="0"/>
              </a:spcAft>
              <a:buSzPts val="2900"/>
              <a:buChar char="○"/>
              <a:defRPr/>
            </a:lvl8pPr>
            <a:lvl9pPr marL="2057400" lvl="8" indent="-206375" algn="l">
              <a:lnSpc>
                <a:spcPct val="115000"/>
              </a:lnSpc>
              <a:spcBef>
                <a:spcPts val="0"/>
              </a:spcBef>
              <a:spcAft>
                <a:spcPts val="0"/>
              </a:spcAft>
              <a:buSzPts val="2900"/>
              <a:buChar char="■"/>
              <a:defRPr/>
            </a:lvl9pPr>
          </a:lstStyle>
          <a:p>
            <a:endParaRPr/>
          </a:p>
        </p:txBody>
      </p:sp>
      <p:sp>
        <p:nvSpPr>
          <p:cNvPr id="111" name="Google Shape;111;p27"/>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37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2"/>
        <p:cNvGrpSpPr/>
        <p:nvPr/>
      </p:nvGrpSpPr>
      <p:grpSpPr>
        <a:xfrm>
          <a:off x="0" y="0"/>
          <a:ext cx="0" cy="0"/>
          <a:chOff x="0" y="0"/>
          <a:chExt cx="0" cy="0"/>
        </a:xfrm>
      </p:grpSpPr>
      <p:sp>
        <p:nvSpPr>
          <p:cNvPr id="113" name="Google Shape;113;p28"/>
          <p:cNvSpPr txBox="1">
            <a:spLocks noGrp="1"/>
          </p:cNvSpPr>
          <p:nvPr>
            <p:ph type="body" idx="1"/>
          </p:nvPr>
        </p:nvSpPr>
        <p:spPr>
          <a:xfrm>
            <a:off x="311700" y="4230575"/>
            <a:ext cx="5998800" cy="604950"/>
          </a:xfrm>
          <a:prstGeom prst="rect">
            <a:avLst/>
          </a:prstGeom>
          <a:noFill/>
          <a:ln>
            <a:noFill/>
          </a:ln>
        </p:spPr>
        <p:txBody>
          <a:bodyPr spcFirstLastPara="1" wrap="square" lIns="187175" tIns="187175" rIns="187175" bIns="187175" anchor="ctr" anchorCtr="0">
            <a:normAutofit/>
          </a:bodyPr>
          <a:lstStyle>
            <a:lvl1pPr marL="228600" lvl="0" indent="-114300" algn="l">
              <a:lnSpc>
                <a:spcPct val="100000"/>
              </a:lnSpc>
              <a:spcBef>
                <a:spcPts val="0"/>
              </a:spcBef>
              <a:spcAft>
                <a:spcPts val="0"/>
              </a:spcAft>
              <a:buSzPts val="3800"/>
              <a:buNone/>
              <a:defRPr/>
            </a:lvl1pPr>
          </a:lstStyle>
          <a:p>
            <a:endParaRPr/>
          </a:p>
        </p:txBody>
      </p:sp>
      <p:sp>
        <p:nvSpPr>
          <p:cNvPr id="114" name="Google Shape;114;p28"/>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6842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5"/>
        <p:cNvGrpSpPr/>
        <p:nvPr/>
      </p:nvGrpSpPr>
      <p:grpSpPr>
        <a:xfrm>
          <a:off x="0" y="0"/>
          <a:ext cx="0" cy="0"/>
          <a:chOff x="0" y="0"/>
          <a:chExt cx="0" cy="0"/>
        </a:xfrm>
      </p:grpSpPr>
      <p:sp>
        <p:nvSpPr>
          <p:cNvPr id="116" name="Google Shape;116;p29"/>
          <p:cNvSpPr txBox="1">
            <a:spLocks noGrp="1"/>
          </p:cNvSpPr>
          <p:nvPr>
            <p:ph type="title" hasCustomPrompt="1"/>
          </p:nvPr>
        </p:nvSpPr>
        <p:spPr>
          <a:xfrm>
            <a:off x="311700" y="1106125"/>
            <a:ext cx="8520450" cy="1963650"/>
          </a:xfrm>
          <a:prstGeom prst="rect">
            <a:avLst/>
          </a:prstGeom>
          <a:noFill/>
          <a:ln>
            <a:noFill/>
          </a:ln>
        </p:spPr>
        <p:txBody>
          <a:bodyPr spcFirstLastPara="1" wrap="square" lIns="187175" tIns="187175" rIns="187175" bIns="187175" anchor="b" anchorCtr="0">
            <a:normAutofit/>
          </a:bodyPr>
          <a:lstStyle>
            <a:lvl1pPr lvl="0" algn="ctr">
              <a:lnSpc>
                <a:spcPct val="100000"/>
              </a:lnSpc>
              <a:spcBef>
                <a:spcPts val="0"/>
              </a:spcBef>
              <a:spcAft>
                <a:spcPts val="0"/>
              </a:spcAft>
              <a:buSzPts val="24600"/>
              <a:buNone/>
              <a:defRPr sz="12300"/>
            </a:lvl1pPr>
            <a:lvl2pPr lvl="1" algn="ctr">
              <a:lnSpc>
                <a:spcPct val="100000"/>
              </a:lnSpc>
              <a:spcBef>
                <a:spcPts val="0"/>
              </a:spcBef>
              <a:spcAft>
                <a:spcPts val="0"/>
              </a:spcAft>
              <a:buSzPts val="24600"/>
              <a:buNone/>
              <a:defRPr sz="12300"/>
            </a:lvl2pPr>
            <a:lvl3pPr lvl="2" algn="ctr">
              <a:lnSpc>
                <a:spcPct val="100000"/>
              </a:lnSpc>
              <a:spcBef>
                <a:spcPts val="0"/>
              </a:spcBef>
              <a:spcAft>
                <a:spcPts val="0"/>
              </a:spcAft>
              <a:buSzPts val="24600"/>
              <a:buNone/>
              <a:defRPr sz="12300"/>
            </a:lvl3pPr>
            <a:lvl4pPr lvl="3" algn="ctr">
              <a:lnSpc>
                <a:spcPct val="100000"/>
              </a:lnSpc>
              <a:spcBef>
                <a:spcPts val="0"/>
              </a:spcBef>
              <a:spcAft>
                <a:spcPts val="0"/>
              </a:spcAft>
              <a:buSzPts val="24600"/>
              <a:buNone/>
              <a:defRPr sz="12300"/>
            </a:lvl4pPr>
            <a:lvl5pPr lvl="4" algn="ctr">
              <a:lnSpc>
                <a:spcPct val="100000"/>
              </a:lnSpc>
              <a:spcBef>
                <a:spcPts val="0"/>
              </a:spcBef>
              <a:spcAft>
                <a:spcPts val="0"/>
              </a:spcAft>
              <a:buSzPts val="24600"/>
              <a:buNone/>
              <a:defRPr sz="12300"/>
            </a:lvl5pPr>
            <a:lvl6pPr lvl="5" algn="ctr">
              <a:lnSpc>
                <a:spcPct val="100000"/>
              </a:lnSpc>
              <a:spcBef>
                <a:spcPts val="0"/>
              </a:spcBef>
              <a:spcAft>
                <a:spcPts val="0"/>
              </a:spcAft>
              <a:buSzPts val="24600"/>
              <a:buNone/>
              <a:defRPr sz="12300"/>
            </a:lvl6pPr>
            <a:lvl7pPr lvl="6" algn="ctr">
              <a:lnSpc>
                <a:spcPct val="100000"/>
              </a:lnSpc>
              <a:spcBef>
                <a:spcPts val="0"/>
              </a:spcBef>
              <a:spcAft>
                <a:spcPts val="0"/>
              </a:spcAft>
              <a:buSzPts val="24600"/>
              <a:buNone/>
              <a:defRPr sz="12300"/>
            </a:lvl7pPr>
            <a:lvl8pPr lvl="7" algn="ctr">
              <a:lnSpc>
                <a:spcPct val="100000"/>
              </a:lnSpc>
              <a:spcBef>
                <a:spcPts val="0"/>
              </a:spcBef>
              <a:spcAft>
                <a:spcPts val="0"/>
              </a:spcAft>
              <a:buSzPts val="24600"/>
              <a:buNone/>
              <a:defRPr sz="12300"/>
            </a:lvl8pPr>
            <a:lvl9pPr lvl="8" algn="ctr">
              <a:lnSpc>
                <a:spcPct val="100000"/>
              </a:lnSpc>
              <a:spcBef>
                <a:spcPts val="0"/>
              </a:spcBef>
              <a:spcAft>
                <a:spcPts val="0"/>
              </a:spcAft>
              <a:buSzPts val="24600"/>
              <a:buNone/>
              <a:defRPr sz="12300"/>
            </a:lvl9pPr>
          </a:lstStyle>
          <a:p>
            <a:r>
              <a:t>xx%</a:t>
            </a:r>
          </a:p>
        </p:txBody>
      </p:sp>
      <p:sp>
        <p:nvSpPr>
          <p:cNvPr id="117" name="Google Shape;117;p29"/>
          <p:cNvSpPr txBox="1">
            <a:spLocks noGrp="1"/>
          </p:cNvSpPr>
          <p:nvPr>
            <p:ph type="body" idx="1"/>
          </p:nvPr>
        </p:nvSpPr>
        <p:spPr>
          <a:xfrm>
            <a:off x="311700" y="3152225"/>
            <a:ext cx="8520450" cy="1300800"/>
          </a:xfrm>
          <a:prstGeom prst="rect">
            <a:avLst/>
          </a:prstGeom>
          <a:noFill/>
          <a:ln>
            <a:noFill/>
          </a:ln>
        </p:spPr>
        <p:txBody>
          <a:bodyPr spcFirstLastPara="1" wrap="square" lIns="187175" tIns="187175" rIns="187175" bIns="187175" anchor="t" anchorCtr="0">
            <a:normAutofit/>
          </a:bodyPr>
          <a:lstStyle>
            <a:lvl1pPr marL="228600" lvl="0" indent="-234950" algn="ctr">
              <a:lnSpc>
                <a:spcPct val="115000"/>
              </a:lnSpc>
              <a:spcBef>
                <a:spcPts val="0"/>
              </a:spcBef>
              <a:spcAft>
                <a:spcPts val="0"/>
              </a:spcAft>
              <a:buSzPts val="3800"/>
              <a:buChar char="●"/>
              <a:defRPr/>
            </a:lvl1pPr>
            <a:lvl2pPr marL="457200" lvl="1" indent="-206375" algn="ctr">
              <a:lnSpc>
                <a:spcPct val="115000"/>
              </a:lnSpc>
              <a:spcBef>
                <a:spcPts val="0"/>
              </a:spcBef>
              <a:spcAft>
                <a:spcPts val="0"/>
              </a:spcAft>
              <a:buSzPts val="2900"/>
              <a:buChar char="○"/>
              <a:defRPr/>
            </a:lvl2pPr>
            <a:lvl3pPr marL="685800" lvl="2" indent="-206375" algn="ctr">
              <a:lnSpc>
                <a:spcPct val="115000"/>
              </a:lnSpc>
              <a:spcBef>
                <a:spcPts val="0"/>
              </a:spcBef>
              <a:spcAft>
                <a:spcPts val="0"/>
              </a:spcAft>
              <a:buSzPts val="2900"/>
              <a:buChar char="■"/>
              <a:defRPr/>
            </a:lvl3pPr>
            <a:lvl4pPr marL="914400" lvl="3" indent="-206375" algn="ctr">
              <a:lnSpc>
                <a:spcPct val="115000"/>
              </a:lnSpc>
              <a:spcBef>
                <a:spcPts val="0"/>
              </a:spcBef>
              <a:spcAft>
                <a:spcPts val="0"/>
              </a:spcAft>
              <a:buSzPts val="2900"/>
              <a:buChar char="●"/>
              <a:defRPr/>
            </a:lvl4pPr>
            <a:lvl5pPr marL="1143000" lvl="4" indent="-206375" algn="ctr">
              <a:lnSpc>
                <a:spcPct val="115000"/>
              </a:lnSpc>
              <a:spcBef>
                <a:spcPts val="0"/>
              </a:spcBef>
              <a:spcAft>
                <a:spcPts val="0"/>
              </a:spcAft>
              <a:buSzPts val="2900"/>
              <a:buChar char="○"/>
              <a:defRPr/>
            </a:lvl5pPr>
            <a:lvl6pPr marL="1371600" lvl="5" indent="-206375" algn="ctr">
              <a:lnSpc>
                <a:spcPct val="115000"/>
              </a:lnSpc>
              <a:spcBef>
                <a:spcPts val="0"/>
              </a:spcBef>
              <a:spcAft>
                <a:spcPts val="0"/>
              </a:spcAft>
              <a:buSzPts val="2900"/>
              <a:buChar char="■"/>
              <a:defRPr/>
            </a:lvl6pPr>
            <a:lvl7pPr marL="1600200" lvl="6" indent="-206375" algn="ctr">
              <a:lnSpc>
                <a:spcPct val="115000"/>
              </a:lnSpc>
              <a:spcBef>
                <a:spcPts val="0"/>
              </a:spcBef>
              <a:spcAft>
                <a:spcPts val="0"/>
              </a:spcAft>
              <a:buSzPts val="2900"/>
              <a:buChar char="●"/>
              <a:defRPr/>
            </a:lvl7pPr>
            <a:lvl8pPr marL="1828800" lvl="7" indent="-206375" algn="ctr">
              <a:lnSpc>
                <a:spcPct val="115000"/>
              </a:lnSpc>
              <a:spcBef>
                <a:spcPts val="0"/>
              </a:spcBef>
              <a:spcAft>
                <a:spcPts val="0"/>
              </a:spcAft>
              <a:buSzPts val="2900"/>
              <a:buChar char="○"/>
              <a:defRPr/>
            </a:lvl8pPr>
            <a:lvl9pPr marL="2057400" lvl="8" indent="-206375" algn="ctr">
              <a:lnSpc>
                <a:spcPct val="115000"/>
              </a:lnSpc>
              <a:spcBef>
                <a:spcPts val="0"/>
              </a:spcBef>
              <a:spcAft>
                <a:spcPts val="0"/>
              </a:spcAft>
              <a:buSzPts val="2900"/>
              <a:buChar char="■"/>
              <a:defRPr/>
            </a:lvl9pPr>
          </a:lstStyle>
          <a:p>
            <a:endParaRPr/>
          </a:p>
        </p:txBody>
      </p:sp>
      <p:sp>
        <p:nvSpPr>
          <p:cNvPr id="118" name="Google Shape;118;p29"/>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878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30"/>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4134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Agent C 2 1">
  <p:cSld name="Content With Agent C 2 1">
    <p:spTree>
      <p:nvGrpSpPr>
        <p:cNvPr id="1" name="Shape 121"/>
        <p:cNvGrpSpPr/>
        <p:nvPr/>
      </p:nvGrpSpPr>
      <p:grpSpPr>
        <a:xfrm>
          <a:off x="0" y="0"/>
          <a:ext cx="0" cy="0"/>
          <a:chOff x="0" y="0"/>
          <a:chExt cx="0" cy="0"/>
        </a:xfrm>
      </p:grpSpPr>
      <p:sp>
        <p:nvSpPr>
          <p:cNvPr id="122" name="Google Shape;122;p31"/>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123" name="Google Shape;123;p31"/>
          <p:cNvSpPr/>
          <p:nvPr/>
        </p:nvSpPr>
        <p:spPr>
          <a:xfrm rot="6752261">
            <a:off x="4291323"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93453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4"/>
        <p:cNvGrpSpPr/>
        <p:nvPr/>
      </p:nvGrpSpPr>
      <p:grpSpPr>
        <a:xfrm>
          <a:off x="0" y="0"/>
          <a:ext cx="0" cy="0"/>
          <a:chOff x="0" y="0"/>
          <a:chExt cx="0" cy="0"/>
        </a:xfrm>
      </p:grpSpPr>
      <p:sp>
        <p:nvSpPr>
          <p:cNvPr id="125" name="Google Shape;125;p32"/>
          <p:cNvSpPr txBox="1">
            <a:spLocks noGrp="1"/>
          </p:cNvSpPr>
          <p:nvPr>
            <p:ph type="ctrTitle"/>
          </p:nvPr>
        </p:nvSpPr>
        <p:spPr>
          <a:xfrm>
            <a:off x="311709" y="744575"/>
            <a:ext cx="8520600" cy="20526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10400"/>
              <a:buNone/>
              <a:defRPr sz="5200"/>
            </a:lvl1pPr>
            <a:lvl2pPr lvl="1" algn="ctr" rtl="0">
              <a:lnSpc>
                <a:spcPct val="100000"/>
              </a:lnSpc>
              <a:spcBef>
                <a:spcPts val="0"/>
              </a:spcBef>
              <a:spcAft>
                <a:spcPts val="0"/>
              </a:spcAft>
              <a:buSzPts val="10400"/>
              <a:buNone/>
              <a:defRPr sz="5200"/>
            </a:lvl2pPr>
            <a:lvl3pPr lvl="2" algn="ctr" rtl="0">
              <a:lnSpc>
                <a:spcPct val="100000"/>
              </a:lnSpc>
              <a:spcBef>
                <a:spcPts val="0"/>
              </a:spcBef>
              <a:spcAft>
                <a:spcPts val="0"/>
              </a:spcAft>
              <a:buSzPts val="10400"/>
              <a:buNone/>
              <a:defRPr sz="5200"/>
            </a:lvl3pPr>
            <a:lvl4pPr lvl="3" algn="ctr" rtl="0">
              <a:lnSpc>
                <a:spcPct val="100000"/>
              </a:lnSpc>
              <a:spcBef>
                <a:spcPts val="0"/>
              </a:spcBef>
              <a:spcAft>
                <a:spcPts val="0"/>
              </a:spcAft>
              <a:buSzPts val="10400"/>
              <a:buNone/>
              <a:defRPr sz="5200"/>
            </a:lvl4pPr>
            <a:lvl5pPr lvl="4" algn="ctr" rtl="0">
              <a:lnSpc>
                <a:spcPct val="100000"/>
              </a:lnSpc>
              <a:spcBef>
                <a:spcPts val="0"/>
              </a:spcBef>
              <a:spcAft>
                <a:spcPts val="0"/>
              </a:spcAft>
              <a:buSzPts val="10400"/>
              <a:buNone/>
              <a:defRPr sz="5200"/>
            </a:lvl5pPr>
            <a:lvl6pPr lvl="5" algn="ctr" rtl="0">
              <a:lnSpc>
                <a:spcPct val="100000"/>
              </a:lnSpc>
              <a:spcBef>
                <a:spcPts val="0"/>
              </a:spcBef>
              <a:spcAft>
                <a:spcPts val="0"/>
              </a:spcAft>
              <a:buSzPts val="10400"/>
              <a:buNone/>
              <a:defRPr sz="5200"/>
            </a:lvl6pPr>
            <a:lvl7pPr lvl="6" algn="ctr" rtl="0">
              <a:lnSpc>
                <a:spcPct val="100000"/>
              </a:lnSpc>
              <a:spcBef>
                <a:spcPts val="0"/>
              </a:spcBef>
              <a:spcAft>
                <a:spcPts val="0"/>
              </a:spcAft>
              <a:buSzPts val="10400"/>
              <a:buNone/>
              <a:defRPr sz="5200"/>
            </a:lvl7pPr>
            <a:lvl8pPr lvl="7" algn="ctr" rtl="0">
              <a:lnSpc>
                <a:spcPct val="100000"/>
              </a:lnSpc>
              <a:spcBef>
                <a:spcPts val="0"/>
              </a:spcBef>
              <a:spcAft>
                <a:spcPts val="0"/>
              </a:spcAft>
              <a:buSzPts val="10400"/>
              <a:buNone/>
              <a:defRPr sz="5200"/>
            </a:lvl8pPr>
            <a:lvl9pPr lvl="8" algn="ctr" rtl="0">
              <a:lnSpc>
                <a:spcPct val="100000"/>
              </a:lnSpc>
              <a:spcBef>
                <a:spcPts val="0"/>
              </a:spcBef>
              <a:spcAft>
                <a:spcPts val="0"/>
              </a:spcAft>
              <a:buSzPts val="10400"/>
              <a:buNone/>
              <a:defRPr sz="5200"/>
            </a:lvl9pPr>
          </a:lstStyle>
          <a:p>
            <a:endParaRPr/>
          </a:p>
        </p:txBody>
      </p:sp>
      <p:sp>
        <p:nvSpPr>
          <p:cNvPr id="126" name="Google Shape;126;p32"/>
          <p:cNvSpPr txBox="1">
            <a:spLocks noGrp="1"/>
          </p:cNvSpPr>
          <p:nvPr>
            <p:ph type="subTitle" idx="1"/>
          </p:nvPr>
        </p:nvSpPr>
        <p:spPr>
          <a:xfrm>
            <a:off x="311700" y="2834125"/>
            <a:ext cx="8520600" cy="7926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5600"/>
              <a:buNone/>
              <a:defRPr sz="2800"/>
            </a:lvl1pPr>
            <a:lvl2pPr lvl="1" algn="ctr" rtl="0">
              <a:lnSpc>
                <a:spcPct val="100000"/>
              </a:lnSpc>
              <a:spcBef>
                <a:spcPts val="0"/>
              </a:spcBef>
              <a:spcAft>
                <a:spcPts val="0"/>
              </a:spcAft>
              <a:buSzPts val="5600"/>
              <a:buNone/>
              <a:defRPr sz="2800"/>
            </a:lvl2pPr>
            <a:lvl3pPr lvl="2" algn="ctr" rtl="0">
              <a:lnSpc>
                <a:spcPct val="100000"/>
              </a:lnSpc>
              <a:spcBef>
                <a:spcPts val="0"/>
              </a:spcBef>
              <a:spcAft>
                <a:spcPts val="0"/>
              </a:spcAft>
              <a:buSzPts val="5600"/>
              <a:buNone/>
              <a:defRPr sz="2800"/>
            </a:lvl3pPr>
            <a:lvl4pPr lvl="3" algn="ctr" rtl="0">
              <a:lnSpc>
                <a:spcPct val="100000"/>
              </a:lnSpc>
              <a:spcBef>
                <a:spcPts val="0"/>
              </a:spcBef>
              <a:spcAft>
                <a:spcPts val="0"/>
              </a:spcAft>
              <a:buSzPts val="5600"/>
              <a:buNone/>
              <a:defRPr sz="2800"/>
            </a:lvl4pPr>
            <a:lvl5pPr lvl="4" algn="ctr" rtl="0">
              <a:lnSpc>
                <a:spcPct val="100000"/>
              </a:lnSpc>
              <a:spcBef>
                <a:spcPts val="0"/>
              </a:spcBef>
              <a:spcAft>
                <a:spcPts val="0"/>
              </a:spcAft>
              <a:buSzPts val="5600"/>
              <a:buNone/>
              <a:defRPr sz="2800"/>
            </a:lvl5pPr>
            <a:lvl6pPr lvl="5" algn="ctr" rtl="0">
              <a:lnSpc>
                <a:spcPct val="100000"/>
              </a:lnSpc>
              <a:spcBef>
                <a:spcPts val="0"/>
              </a:spcBef>
              <a:spcAft>
                <a:spcPts val="0"/>
              </a:spcAft>
              <a:buSzPts val="5600"/>
              <a:buNone/>
              <a:defRPr sz="2800"/>
            </a:lvl6pPr>
            <a:lvl7pPr lvl="6" algn="ctr" rtl="0">
              <a:lnSpc>
                <a:spcPct val="100000"/>
              </a:lnSpc>
              <a:spcBef>
                <a:spcPts val="0"/>
              </a:spcBef>
              <a:spcAft>
                <a:spcPts val="0"/>
              </a:spcAft>
              <a:buSzPts val="5600"/>
              <a:buNone/>
              <a:defRPr sz="2800"/>
            </a:lvl7pPr>
            <a:lvl8pPr lvl="7" algn="ctr" rtl="0">
              <a:lnSpc>
                <a:spcPct val="100000"/>
              </a:lnSpc>
              <a:spcBef>
                <a:spcPts val="0"/>
              </a:spcBef>
              <a:spcAft>
                <a:spcPts val="0"/>
              </a:spcAft>
              <a:buSzPts val="5600"/>
              <a:buNone/>
              <a:defRPr sz="2800"/>
            </a:lvl8pPr>
            <a:lvl9pPr lvl="8" algn="ctr" rtl="0">
              <a:lnSpc>
                <a:spcPct val="100000"/>
              </a:lnSpc>
              <a:spcBef>
                <a:spcPts val="0"/>
              </a:spcBef>
              <a:spcAft>
                <a:spcPts val="0"/>
              </a:spcAft>
              <a:buSzPts val="5600"/>
              <a:buNone/>
              <a:defRPr sz="2800"/>
            </a:lvl9pPr>
          </a:lstStyle>
          <a:p>
            <a:endParaRPr/>
          </a:p>
        </p:txBody>
      </p:sp>
      <p:sp>
        <p:nvSpPr>
          <p:cNvPr id="127" name="Google Shape;127;p32"/>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7451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9" y="744575"/>
            <a:ext cx="8520600" cy="20526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10400"/>
              <a:buNone/>
              <a:defRPr sz="5200"/>
            </a:lvl1pPr>
            <a:lvl2pPr lvl="1" algn="ctr">
              <a:lnSpc>
                <a:spcPct val="100000"/>
              </a:lnSpc>
              <a:spcBef>
                <a:spcPts val="0"/>
              </a:spcBef>
              <a:spcAft>
                <a:spcPts val="0"/>
              </a:spcAft>
              <a:buSzPts val="10400"/>
              <a:buNone/>
              <a:defRPr sz="5200"/>
            </a:lvl2pPr>
            <a:lvl3pPr lvl="2" algn="ctr">
              <a:lnSpc>
                <a:spcPct val="100000"/>
              </a:lnSpc>
              <a:spcBef>
                <a:spcPts val="0"/>
              </a:spcBef>
              <a:spcAft>
                <a:spcPts val="0"/>
              </a:spcAft>
              <a:buSzPts val="10400"/>
              <a:buNone/>
              <a:defRPr sz="5200"/>
            </a:lvl3pPr>
            <a:lvl4pPr lvl="3" algn="ctr">
              <a:lnSpc>
                <a:spcPct val="100000"/>
              </a:lnSpc>
              <a:spcBef>
                <a:spcPts val="0"/>
              </a:spcBef>
              <a:spcAft>
                <a:spcPts val="0"/>
              </a:spcAft>
              <a:buSzPts val="10400"/>
              <a:buNone/>
              <a:defRPr sz="5200"/>
            </a:lvl4pPr>
            <a:lvl5pPr lvl="4" algn="ctr">
              <a:lnSpc>
                <a:spcPct val="100000"/>
              </a:lnSpc>
              <a:spcBef>
                <a:spcPts val="0"/>
              </a:spcBef>
              <a:spcAft>
                <a:spcPts val="0"/>
              </a:spcAft>
              <a:buSzPts val="10400"/>
              <a:buNone/>
              <a:defRPr sz="5200"/>
            </a:lvl5pPr>
            <a:lvl6pPr lvl="5" algn="ctr">
              <a:lnSpc>
                <a:spcPct val="100000"/>
              </a:lnSpc>
              <a:spcBef>
                <a:spcPts val="0"/>
              </a:spcBef>
              <a:spcAft>
                <a:spcPts val="0"/>
              </a:spcAft>
              <a:buSzPts val="10400"/>
              <a:buNone/>
              <a:defRPr sz="5200"/>
            </a:lvl6pPr>
            <a:lvl7pPr lvl="6" algn="ctr">
              <a:lnSpc>
                <a:spcPct val="100000"/>
              </a:lnSpc>
              <a:spcBef>
                <a:spcPts val="0"/>
              </a:spcBef>
              <a:spcAft>
                <a:spcPts val="0"/>
              </a:spcAft>
              <a:buSzPts val="10400"/>
              <a:buNone/>
              <a:defRPr sz="5200"/>
            </a:lvl7pPr>
            <a:lvl8pPr lvl="7" algn="ctr">
              <a:lnSpc>
                <a:spcPct val="100000"/>
              </a:lnSpc>
              <a:spcBef>
                <a:spcPts val="0"/>
              </a:spcBef>
              <a:spcAft>
                <a:spcPts val="0"/>
              </a:spcAft>
              <a:buSzPts val="10400"/>
              <a:buNone/>
              <a:defRPr sz="5200"/>
            </a:lvl8pPr>
            <a:lvl9pPr lvl="8" algn="ctr">
              <a:lnSpc>
                <a:spcPct val="100000"/>
              </a:lnSpc>
              <a:spcBef>
                <a:spcPts val="0"/>
              </a:spcBef>
              <a:spcAft>
                <a:spcPts val="0"/>
              </a:spcAft>
              <a:buSzPts val="104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2800"/>
            </a:lvl1pPr>
            <a:lvl2pPr lvl="1" algn="ctr">
              <a:lnSpc>
                <a:spcPct val="100000"/>
              </a:lnSpc>
              <a:spcBef>
                <a:spcPts val="0"/>
              </a:spcBef>
              <a:spcAft>
                <a:spcPts val="0"/>
              </a:spcAft>
              <a:buSzPts val="5600"/>
              <a:buNone/>
              <a:defRPr sz="2800"/>
            </a:lvl2pPr>
            <a:lvl3pPr lvl="2" algn="ctr">
              <a:lnSpc>
                <a:spcPct val="100000"/>
              </a:lnSpc>
              <a:spcBef>
                <a:spcPts val="0"/>
              </a:spcBef>
              <a:spcAft>
                <a:spcPts val="0"/>
              </a:spcAft>
              <a:buSzPts val="5600"/>
              <a:buNone/>
              <a:defRPr sz="2800"/>
            </a:lvl3pPr>
            <a:lvl4pPr lvl="3" algn="ctr">
              <a:lnSpc>
                <a:spcPct val="100000"/>
              </a:lnSpc>
              <a:spcBef>
                <a:spcPts val="0"/>
              </a:spcBef>
              <a:spcAft>
                <a:spcPts val="0"/>
              </a:spcAft>
              <a:buSzPts val="5600"/>
              <a:buNone/>
              <a:defRPr sz="2800"/>
            </a:lvl4pPr>
            <a:lvl5pPr lvl="4" algn="ctr">
              <a:lnSpc>
                <a:spcPct val="100000"/>
              </a:lnSpc>
              <a:spcBef>
                <a:spcPts val="0"/>
              </a:spcBef>
              <a:spcAft>
                <a:spcPts val="0"/>
              </a:spcAft>
              <a:buSzPts val="5600"/>
              <a:buNone/>
              <a:defRPr sz="2800"/>
            </a:lvl5pPr>
            <a:lvl6pPr lvl="5" algn="ctr">
              <a:lnSpc>
                <a:spcPct val="100000"/>
              </a:lnSpc>
              <a:spcBef>
                <a:spcPts val="0"/>
              </a:spcBef>
              <a:spcAft>
                <a:spcPts val="0"/>
              </a:spcAft>
              <a:buSzPts val="5600"/>
              <a:buNone/>
              <a:defRPr sz="2800"/>
            </a:lvl6pPr>
            <a:lvl7pPr lvl="6" algn="ctr">
              <a:lnSpc>
                <a:spcPct val="100000"/>
              </a:lnSpc>
              <a:spcBef>
                <a:spcPts val="0"/>
              </a:spcBef>
              <a:spcAft>
                <a:spcPts val="0"/>
              </a:spcAft>
              <a:buSzPts val="5600"/>
              <a:buNone/>
              <a:defRPr sz="2800"/>
            </a:lvl7pPr>
            <a:lvl8pPr lvl="7" algn="ctr">
              <a:lnSpc>
                <a:spcPct val="100000"/>
              </a:lnSpc>
              <a:spcBef>
                <a:spcPts val="0"/>
              </a:spcBef>
              <a:spcAft>
                <a:spcPts val="0"/>
              </a:spcAft>
              <a:buSzPts val="5600"/>
              <a:buNone/>
              <a:defRPr sz="2800"/>
            </a:lvl8pPr>
            <a:lvl9pPr lvl="8" algn="ctr">
              <a:lnSpc>
                <a:spcPct val="100000"/>
              </a:lnSpc>
              <a:spcBef>
                <a:spcPts val="0"/>
              </a:spcBef>
              <a:spcAft>
                <a:spcPts val="0"/>
              </a:spcAft>
              <a:buSzPts val="56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576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311709" y="744575"/>
            <a:ext cx="8520600" cy="20526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10400"/>
              <a:buNone/>
              <a:defRPr sz="5200"/>
            </a:lvl1pPr>
            <a:lvl2pPr lvl="1" algn="ctr">
              <a:lnSpc>
                <a:spcPct val="100000"/>
              </a:lnSpc>
              <a:spcBef>
                <a:spcPts val="0"/>
              </a:spcBef>
              <a:spcAft>
                <a:spcPts val="0"/>
              </a:spcAft>
              <a:buSzPts val="10400"/>
              <a:buNone/>
              <a:defRPr sz="5200"/>
            </a:lvl2pPr>
            <a:lvl3pPr lvl="2" algn="ctr">
              <a:lnSpc>
                <a:spcPct val="100000"/>
              </a:lnSpc>
              <a:spcBef>
                <a:spcPts val="0"/>
              </a:spcBef>
              <a:spcAft>
                <a:spcPts val="0"/>
              </a:spcAft>
              <a:buSzPts val="10400"/>
              <a:buNone/>
              <a:defRPr sz="5200"/>
            </a:lvl3pPr>
            <a:lvl4pPr lvl="3" algn="ctr">
              <a:lnSpc>
                <a:spcPct val="100000"/>
              </a:lnSpc>
              <a:spcBef>
                <a:spcPts val="0"/>
              </a:spcBef>
              <a:spcAft>
                <a:spcPts val="0"/>
              </a:spcAft>
              <a:buSzPts val="10400"/>
              <a:buNone/>
              <a:defRPr sz="5200"/>
            </a:lvl4pPr>
            <a:lvl5pPr lvl="4" algn="ctr">
              <a:lnSpc>
                <a:spcPct val="100000"/>
              </a:lnSpc>
              <a:spcBef>
                <a:spcPts val="0"/>
              </a:spcBef>
              <a:spcAft>
                <a:spcPts val="0"/>
              </a:spcAft>
              <a:buSzPts val="10400"/>
              <a:buNone/>
              <a:defRPr sz="5200"/>
            </a:lvl5pPr>
            <a:lvl6pPr lvl="5" algn="ctr">
              <a:lnSpc>
                <a:spcPct val="100000"/>
              </a:lnSpc>
              <a:spcBef>
                <a:spcPts val="0"/>
              </a:spcBef>
              <a:spcAft>
                <a:spcPts val="0"/>
              </a:spcAft>
              <a:buSzPts val="10400"/>
              <a:buNone/>
              <a:defRPr sz="5200"/>
            </a:lvl6pPr>
            <a:lvl7pPr lvl="6" algn="ctr">
              <a:lnSpc>
                <a:spcPct val="100000"/>
              </a:lnSpc>
              <a:spcBef>
                <a:spcPts val="0"/>
              </a:spcBef>
              <a:spcAft>
                <a:spcPts val="0"/>
              </a:spcAft>
              <a:buSzPts val="10400"/>
              <a:buNone/>
              <a:defRPr sz="5200"/>
            </a:lvl7pPr>
            <a:lvl8pPr lvl="7" algn="ctr">
              <a:lnSpc>
                <a:spcPct val="100000"/>
              </a:lnSpc>
              <a:spcBef>
                <a:spcPts val="0"/>
              </a:spcBef>
              <a:spcAft>
                <a:spcPts val="0"/>
              </a:spcAft>
              <a:buSzPts val="10400"/>
              <a:buNone/>
              <a:defRPr sz="5200"/>
            </a:lvl8pPr>
            <a:lvl9pPr lvl="8" algn="ctr">
              <a:lnSpc>
                <a:spcPct val="100000"/>
              </a:lnSpc>
              <a:spcBef>
                <a:spcPts val="0"/>
              </a:spcBef>
              <a:spcAft>
                <a:spcPts val="0"/>
              </a:spcAft>
              <a:buSzPts val="10400"/>
              <a:buNone/>
              <a:defRPr sz="5200"/>
            </a:lvl9pPr>
          </a:lstStyle>
          <a:p>
            <a:endParaRPr/>
          </a:p>
        </p:txBody>
      </p:sp>
      <p:sp>
        <p:nvSpPr>
          <p:cNvPr id="20" name="Google Shape;20;p5"/>
          <p:cNvSpPr txBox="1">
            <a:spLocks noGrp="1"/>
          </p:cNvSpPr>
          <p:nvPr>
            <p:ph type="subTitle" idx="1"/>
          </p:nvPr>
        </p:nvSpPr>
        <p:spPr>
          <a:xfrm>
            <a:off x="311700" y="2834125"/>
            <a:ext cx="8520600" cy="7926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2800"/>
            </a:lvl1pPr>
            <a:lvl2pPr lvl="1" algn="ctr">
              <a:lnSpc>
                <a:spcPct val="100000"/>
              </a:lnSpc>
              <a:spcBef>
                <a:spcPts val="0"/>
              </a:spcBef>
              <a:spcAft>
                <a:spcPts val="0"/>
              </a:spcAft>
              <a:buSzPts val="5600"/>
              <a:buNone/>
              <a:defRPr sz="2800"/>
            </a:lvl2pPr>
            <a:lvl3pPr lvl="2" algn="ctr">
              <a:lnSpc>
                <a:spcPct val="100000"/>
              </a:lnSpc>
              <a:spcBef>
                <a:spcPts val="0"/>
              </a:spcBef>
              <a:spcAft>
                <a:spcPts val="0"/>
              </a:spcAft>
              <a:buSzPts val="5600"/>
              <a:buNone/>
              <a:defRPr sz="2800"/>
            </a:lvl3pPr>
            <a:lvl4pPr lvl="3" algn="ctr">
              <a:lnSpc>
                <a:spcPct val="100000"/>
              </a:lnSpc>
              <a:spcBef>
                <a:spcPts val="0"/>
              </a:spcBef>
              <a:spcAft>
                <a:spcPts val="0"/>
              </a:spcAft>
              <a:buSzPts val="5600"/>
              <a:buNone/>
              <a:defRPr sz="2800"/>
            </a:lvl4pPr>
            <a:lvl5pPr lvl="4" algn="ctr">
              <a:lnSpc>
                <a:spcPct val="100000"/>
              </a:lnSpc>
              <a:spcBef>
                <a:spcPts val="0"/>
              </a:spcBef>
              <a:spcAft>
                <a:spcPts val="0"/>
              </a:spcAft>
              <a:buSzPts val="5600"/>
              <a:buNone/>
              <a:defRPr sz="2800"/>
            </a:lvl5pPr>
            <a:lvl6pPr lvl="5" algn="ctr">
              <a:lnSpc>
                <a:spcPct val="100000"/>
              </a:lnSpc>
              <a:spcBef>
                <a:spcPts val="0"/>
              </a:spcBef>
              <a:spcAft>
                <a:spcPts val="0"/>
              </a:spcAft>
              <a:buSzPts val="5600"/>
              <a:buNone/>
              <a:defRPr sz="2800"/>
            </a:lvl6pPr>
            <a:lvl7pPr lvl="6" algn="ctr">
              <a:lnSpc>
                <a:spcPct val="100000"/>
              </a:lnSpc>
              <a:spcBef>
                <a:spcPts val="0"/>
              </a:spcBef>
              <a:spcAft>
                <a:spcPts val="0"/>
              </a:spcAft>
              <a:buSzPts val="5600"/>
              <a:buNone/>
              <a:defRPr sz="2800"/>
            </a:lvl7pPr>
            <a:lvl8pPr lvl="7" algn="ctr">
              <a:lnSpc>
                <a:spcPct val="100000"/>
              </a:lnSpc>
              <a:spcBef>
                <a:spcPts val="0"/>
              </a:spcBef>
              <a:spcAft>
                <a:spcPts val="0"/>
              </a:spcAft>
              <a:buSzPts val="5600"/>
              <a:buNone/>
              <a:defRPr sz="2800"/>
            </a:lvl8pPr>
            <a:lvl9pPr lvl="8" algn="ctr">
              <a:lnSpc>
                <a:spcPct val="100000"/>
              </a:lnSpc>
              <a:spcBef>
                <a:spcPts val="0"/>
              </a:spcBef>
              <a:spcAft>
                <a:spcPts val="0"/>
              </a:spcAft>
              <a:buSzPts val="5600"/>
              <a:buNone/>
              <a:defRPr sz="2800"/>
            </a:lvl9pPr>
          </a:lstStyle>
          <a:p>
            <a:endParaRPr/>
          </a:p>
        </p:txBody>
      </p:sp>
      <p:sp>
        <p:nvSpPr>
          <p:cNvPr id="21" name="Google Shape;21;p5"/>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xecutive Summary">
  <p:cSld name="Executive Summary">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485443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4"/>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5984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genda / Index A 1">
  <p:cSld name="Agenda / Index A 1">
    <p:spTree>
      <p:nvGrpSpPr>
        <p:cNvPr id="1" name="Shape 16"/>
        <p:cNvGrpSpPr/>
        <p:nvPr/>
      </p:nvGrpSpPr>
      <p:grpSpPr>
        <a:xfrm>
          <a:off x="0" y="0"/>
          <a:ext cx="0" cy="0"/>
          <a:chOff x="0" y="0"/>
          <a:chExt cx="0" cy="0"/>
        </a:xfrm>
      </p:grpSpPr>
      <p:sp>
        <p:nvSpPr>
          <p:cNvPr id="17" name="Google Shape;17;p5"/>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8" name="Google Shape;18;p5"/>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19" name="Google Shape;19;p5"/>
          <p:cNvPicPr preferRelativeResize="0"/>
          <p:nvPr/>
        </p:nvPicPr>
        <p:blipFill rotWithShape="1">
          <a:blip r:embed="rId3">
            <a:alphaModFix/>
          </a:blip>
          <a:srcRect/>
          <a:stretch/>
        </p:blipFill>
        <p:spPr>
          <a:xfrm>
            <a:off x="5864569" y="253334"/>
            <a:ext cx="2843849" cy="4890169"/>
          </a:xfrm>
          <a:prstGeom prst="rect">
            <a:avLst/>
          </a:prstGeom>
          <a:noFill/>
          <a:ln>
            <a:noFill/>
          </a:ln>
        </p:spPr>
      </p:pic>
    </p:spTree>
    <p:extLst>
      <p:ext uri="{BB962C8B-B14F-4D97-AF65-F5344CB8AC3E}">
        <p14:creationId xmlns:p14="http://schemas.microsoft.com/office/powerpoint/2010/main" val="4139435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2" name="Google Shape;22;p6"/>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rmAutofit/>
          </a:bodyPr>
          <a:lstStyle>
            <a:lvl1pPr marL="228600" lvl="0" indent="-228600" algn="l">
              <a:lnSpc>
                <a:spcPct val="115000"/>
              </a:lnSpc>
              <a:spcBef>
                <a:spcPts val="0"/>
              </a:spcBef>
              <a:spcAft>
                <a:spcPts val="0"/>
              </a:spcAft>
              <a:buSzPts val="3600"/>
              <a:buChar char="●"/>
              <a:defRPr/>
            </a:lvl1pPr>
            <a:lvl2pPr marL="457200" lvl="1" indent="-203200" algn="l">
              <a:lnSpc>
                <a:spcPct val="115000"/>
              </a:lnSpc>
              <a:spcBef>
                <a:spcPts val="0"/>
              </a:spcBef>
              <a:spcAft>
                <a:spcPts val="0"/>
              </a:spcAft>
              <a:buSzPts val="2800"/>
              <a:buChar char="○"/>
              <a:defRPr/>
            </a:lvl2pPr>
            <a:lvl3pPr marL="685800" lvl="2" indent="-203200" algn="l">
              <a:lnSpc>
                <a:spcPct val="115000"/>
              </a:lnSpc>
              <a:spcBef>
                <a:spcPts val="0"/>
              </a:spcBef>
              <a:spcAft>
                <a:spcPts val="0"/>
              </a:spcAft>
              <a:buSzPts val="2800"/>
              <a:buChar char="■"/>
              <a:defRPr/>
            </a:lvl3pPr>
            <a:lvl4pPr marL="914400" lvl="3" indent="-203200" algn="l">
              <a:lnSpc>
                <a:spcPct val="115000"/>
              </a:lnSpc>
              <a:spcBef>
                <a:spcPts val="0"/>
              </a:spcBef>
              <a:spcAft>
                <a:spcPts val="0"/>
              </a:spcAft>
              <a:buSzPts val="2800"/>
              <a:buChar char="●"/>
              <a:defRPr/>
            </a:lvl4pPr>
            <a:lvl5pPr marL="1143000" lvl="4" indent="-203200" algn="l">
              <a:lnSpc>
                <a:spcPct val="115000"/>
              </a:lnSpc>
              <a:spcBef>
                <a:spcPts val="0"/>
              </a:spcBef>
              <a:spcAft>
                <a:spcPts val="0"/>
              </a:spcAft>
              <a:buSzPts val="2800"/>
              <a:buChar char="○"/>
              <a:defRPr/>
            </a:lvl5pPr>
            <a:lvl6pPr marL="1371600" lvl="5" indent="-203200" algn="l">
              <a:lnSpc>
                <a:spcPct val="115000"/>
              </a:lnSpc>
              <a:spcBef>
                <a:spcPts val="0"/>
              </a:spcBef>
              <a:spcAft>
                <a:spcPts val="0"/>
              </a:spcAft>
              <a:buSzPts val="2800"/>
              <a:buChar char="■"/>
              <a:defRPr/>
            </a:lvl6pPr>
            <a:lvl7pPr marL="1600200" lvl="6" indent="-203200" algn="l">
              <a:lnSpc>
                <a:spcPct val="115000"/>
              </a:lnSpc>
              <a:spcBef>
                <a:spcPts val="0"/>
              </a:spcBef>
              <a:spcAft>
                <a:spcPts val="0"/>
              </a:spcAft>
              <a:buSzPts val="2800"/>
              <a:buChar char="●"/>
              <a:defRPr/>
            </a:lvl7pPr>
            <a:lvl8pPr marL="1828800" lvl="7" indent="-203200" algn="l">
              <a:lnSpc>
                <a:spcPct val="115000"/>
              </a:lnSpc>
              <a:spcBef>
                <a:spcPts val="0"/>
              </a:spcBef>
              <a:spcAft>
                <a:spcPts val="0"/>
              </a:spcAft>
              <a:buSzPts val="2800"/>
              <a:buChar char="○"/>
              <a:defRPr/>
            </a:lvl8pPr>
            <a:lvl9pPr marL="2057400" lvl="8" indent="-203200" algn="l">
              <a:lnSpc>
                <a:spcPct val="115000"/>
              </a:lnSpc>
              <a:spcBef>
                <a:spcPts val="0"/>
              </a:spcBef>
              <a:spcAft>
                <a:spcPts val="0"/>
              </a:spcAft>
              <a:buSzPts val="2800"/>
              <a:buChar char="■"/>
              <a:defRPr/>
            </a:lvl9pPr>
          </a:lstStyle>
          <a:p>
            <a:endParaRPr/>
          </a:p>
        </p:txBody>
      </p:sp>
      <p:sp>
        <p:nvSpPr>
          <p:cNvPr id="23" name="Google Shape;23;p6"/>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2025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6" name="Google Shape;26;p7"/>
          <p:cNvSpPr txBox="1">
            <a:spLocks noGrp="1"/>
          </p:cNvSpPr>
          <p:nvPr>
            <p:ph type="body" idx="1"/>
          </p:nvPr>
        </p:nvSpPr>
        <p:spPr>
          <a:xfrm>
            <a:off x="311700" y="1152475"/>
            <a:ext cx="3999900" cy="3416400"/>
          </a:xfrm>
          <a:prstGeom prst="rect">
            <a:avLst/>
          </a:prstGeom>
          <a:noFill/>
          <a:ln>
            <a:noFill/>
          </a:ln>
        </p:spPr>
        <p:txBody>
          <a:bodyPr spcFirstLastPara="1" wrap="square" lIns="182850" tIns="182850" rIns="182850" bIns="182850" anchor="t" anchorCtr="0">
            <a:normAutofit/>
          </a:bodyPr>
          <a:lstStyle>
            <a:lvl1pPr marL="228600" lvl="0" indent="-203200" algn="l">
              <a:lnSpc>
                <a:spcPct val="115000"/>
              </a:lnSpc>
              <a:spcBef>
                <a:spcPts val="0"/>
              </a:spcBef>
              <a:spcAft>
                <a:spcPts val="0"/>
              </a:spcAft>
              <a:buSzPts val="2800"/>
              <a:buChar char="●"/>
              <a:defRPr sz="1400"/>
            </a:lvl1pPr>
            <a:lvl2pPr marL="457200" lvl="1" indent="-190500" algn="l">
              <a:lnSpc>
                <a:spcPct val="115000"/>
              </a:lnSpc>
              <a:spcBef>
                <a:spcPts val="0"/>
              </a:spcBef>
              <a:spcAft>
                <a:spcPts val="0"/>
              </a:spcAft>
              <a:buSzPts val="2400"/>
              <a:buChar char="○"/>
              <a:defRPr sz="1200"/>
            </a:lvl2pPr>
            <a:lvl3pPr marL="685800" lvl="2" indent="-190500" algn="l">
              <a:lnSpc>
                <a:spcPct val="115000"/>
              </a:lnSpc>
              <a:spcBef>
                <a:spcPts val="0"/>
              </a:spcBef>
              <a:spcAft>
                <a:spcPts val="0"/>
              </a:spcAft>
              <a:buSzPts val="2400"/>
              <a:buChar char="■"/>
              <a:defRPr sz="1200"/>
            </a:lvl3pPr>
            <a:lvl4pPr marL="914400" lvl="3" indent="-190500" algn="l">
              <a:lnSpc>
                <a:spcPct val="115000"/>
              </a:lnSpc>
              <a:spcBef>
                <a:spcPts val="0"/>
              </a:spcBef>
              <a:spcAft>
                <a:spcPts val="0"/>
              </a:spcAft>
              <a:buSzPts val="2400"/>
              <a:buChar char="●"/>
              <a:defRPr sz="1200"/>
            </a:lvl4pPr>
            <a:lvl5pPr marL="1143000" lvl="4" indent="-190500" algn="l">
              <a:lnSpc>
                <a:spcPct val="115000"/>
              </a:lnSpc>
              <a:spcBef>
                <a:spcPts val="0"/>
              </a:spcBef>
              <a:spcAft>
                <a:spcPts val="0"/>
              </a:spcAft>
              <a:buSzPts val="2400"/>
              <a:buChar char="○"/>
              <a:defRPr sz="1200"/>
            </a:lvl5pPr>
            <a:lvl6pPr marL="1371600" lvl="5" indent="-190500" algn="l">
              <a:lnSpc>
                <a:spcPct val="115000"/>
              </a:lnSpc>
              <a:spcBef>
                <a:spcPts val="0"/>
              </a:spcBef>
              <a:spcAft>
                <a:spcPts val="0"/>
              </a:spcAft>
              <a:buSzPts val="2400"/>
              <a:buChar char="■"/>
              <a:defRPr sz="1200"/>
            </a:lvl6pPr>
            <a:lvl7pPr marL="1600200" lvl="6" indent="-190500" algn="l">
              <a:lnSpc>
                <a:spcPct val="115000"/>
              </a:lnSpc>
              <a:spcBef>
                <a:spcPts val="0"/>
              </a:spcBef>
              <a:spcAft>
                <a:spcPts val="0"/>
              </a:spcAft>
              <a:buSzPts val="2400"/>
              <a:buChar char="●"/>
              <a:defRPr sz="1200"/>
            </a:lvl7pPr>
            <a:lvl8pPr marL="1828800" lvl="7" indent="-190500" algn="l">
              <a:lnSpc>
                <a:spcPct val="115000"/>
              </a:lnSpc>
              <a:spcBef>
                <a:spcPts val="0"/>
              </a:spcBef>
              <a:spcAft>
                <a:spcPts val="0"/>
              </a:spcAft>
              <a:buSzPts val="2400"/>
              <a:buChar char="○"/>
              <a:defRPr sz="1200"/>
            </a:lvl8pPr>
            <a:lvl9pPr marL="2057400" lvl="8" indent="-190500" algn="l">
              <a:lnSpc>
                <a:spcPct val="115000"/>
              </a:lnSpc>
              <a:spcBef>
                <a:spcPts val="0"/>
              </a:spcBef>
              <a:spcAft>
                <a:spcPts val="0"/>
              </a:spcAft>
              <a:buSzPts val="2400"/>
              <a:buChar char="■"/>
              <a:defRPr sz="1200"/>
            </a:lvl9pPr>
          </a:lstStyle>
          <a:p>
            <a:endParaRPr/>
          </a:p>
        </p:txBody>
      </p:sp>
      <p:sp>
        <p:nvSpPr>
          <p:cNvPr id="27" name="Google Shape;27;p7"/>
          <p:cNvSpPr txBox="1">
            <a:spLocks noGrp="1"/>
          </p:cNvSpPr>
          <p:nvPr>
            <p:ph type="body" idx="2"/>
          </p:nvPr>
        </p:nvSpPr>
        <p:spPr>
          <a:xfrm>
            <a:off x="4832400" y="1152475"/>
            <a:ext cx="3999900" cy="3416400"/>
          </a:xfrm>
          <a:prstGeom prst="rect">
            <a:avLst/>
          </a:prstGeom>
          <a:noFill/>
          <a:ln>
            <a:noFill/>
          </a:ln>
        </p:spPr>
        <p:txBody>
          <a:bodyPr spcFirstLastPara="1" wrap="square" lIns="182850" tIns="182850" rIns="182850" bIns="182850" anchor="t" anchorCtr="0">
            <a:normAutofit/>
          </a:bodyPr>
          <a:lstStyle>
            <a:lvl1pPr marL="228600" lvl="0" indent="-203200" algn="l">
              <a:lnSpc>
                <a:spcPct val="115000"/>
              </a:lnSpc>
              <a:spcBef>
                <a:spcPts val="0"/>
              </a:spcBef>
              <a:spcAft>
                <a:spcPts val="0"/>
              </a:spcAft>
              <a:buSzPts val="2800"/>
              <a:buChar char="●"/>
              <a:defRPr sz="1400"/>
            </a:lvl1pPr>
            <a:lvl2pPr marL="457200" lvl="1" indent="-190500" algn="l">
              <a:lnSpc>
                <a:spcPct val="115000"/>
              </a:lnSpc>
              <a:spcBef>
                <a:spcPts val="0"/>
              </a:spcBef>
              <a:spcAft>
                <a:spcPts val="0"/>
              </a:spcAft>
              <a:buSzPts val="2400"/>
              <a:buChar char="○"/>
              <a:defRPr sz="1200"/>
            </a:lvl2pPr>
            <a:lvl3pPr marL="685800" lvl="2" indent="-190500" algn="l">
              <a:lnSpc>
                <a:spcPct val="115000"/>
              </a:lnSpc>
              <a:spcBef>
                <a:spcPts val="0"/>
              </a:spcBef>
              <a:spcAft>
                <a:spcPts val="0"/>
              </a:spcAft>
              <a:buSzPts val="2400"/>
              <a:buChar char="■"/>
              <a:defRPr sz="1200"/>
            </a:lvl3pPr>
            <a:lvl4pPr marL="914400" lvl="3" indent="-190500" algn="l">
              <a:lnSpc>
                <a:spcPct val="115000"/>
              </a:lnSpc>
              <a:spcBef>
                <a:spcPts val="0"/>
              </a:spcBef>
              <a:spcAft>
                <a:spcPts val="0"/>
              </a:spcAft>
              <a:buSzPts val="2400"/>
              <a:buChar char="●"/>
              <a:defRPr sz="1200"/>
            </a:lvl4pPr>
            <a:lvl5pPr marL="1143000" lvl="4" indent="-190500" algn="l">
              <a:lnSpc>
                <a:spcPct val="115000"/>
              </a:lnSpc>
              <a:spcBef>
                <a:spcPts val="0"/>
              </a:spcBef>
              <a:spcAft>
                <a:spcPts val="0"/>
              </a:spcAft>
              <a:buSzPts val="2400"/>
              <a:buChar char="○"/>
              <a:defRPr sz="1200"/>
            </a:lvl5pPr>
            <a:lvl6pPr marL="1371600" lvl="5" indent="-190500" algn="l">
              <a:lnSpc>
                <a:spcPct val="115000"/>
              </a:lnSpc>
              <a:spcBef>
                <a:spcPts val="0"/>
              </a:spcBef>
              <a:spcAft>
                <a:spcPts val="0"/>
              </a:spcAft>
              <a:buSzPts val="2400"/>
              <a:buChar char="■"/>
              <a:defRPr sz="1200"/>
            </a:lvl6pPr>
            <a:lvl7pPr marL="1600200" lvl="6" indent="-190500" algn="l">
              <a:lnSpc>
                <a:spcPct val="115000"/>
              </a:lnSpc>
              <a:spcBef>
                <a:spcPts val="0"/>
              </a:spcBef>
              <a:spcAft>
                <a:spcPts val="0"/>
              </a:spcAft>
              <a:buSzPts val="2400"/>
              <a:buChar char="●"/>
              <a:defRPr sz="1200"/>
            </a:lvl7pPr>
            <a:lvl8pPr marL="1828800" lvl="7" indent="-190500" algn="l">
              <a:lnSpc>
                <a:spcPct val="115000"/>
              </a:lnSpc>
              <a:spcBef>
                <a:spcPts val="0"/>
              </a:spcBef>
              <a:spcAft>
                <a:spcPts val="0"/>
              </a:spcAft>
              <a:buSzPts val="2400"/>
              <a:buChar char="○"/>
              <a:defRPr sz="1200"/>
            </a:lvl8pPr>
            <a:lvl9pPr marL="2057400" lvl="8" indent="-190500" algn="l">
              <a:lnSpc>
                <a:spcPct val="115000"/>
              </a:lnSpc>
              <a:spcBef>
                <a:spcPts val="0"/>
              </a:spcBef>
              <a:spcAft>
                <a:spcPts val="0"/>
              </a:spcAft>
              <a:buSzPts val="24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9487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4597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311700" y="555600"/>
            <a:ext cx="2808000" cy="75570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4800"/>
              <a:buNone/>
              <a:defRPr sz="2400"/>
            </a:lvl1pPr>
            <a:lvl2pPr lvl="1" algn="l">
              <a:lnSpc>
                <a:spcPct val="100000"/>
              </a:lnSpc>
              <a:spcBef>
                <a:spcPts val="0"/>
              </a:spcBef>
              <a:spcAft>
                <a:spcPts val="0"/>
              </a:spcAft>
              <a:buSzPts val="4800"/>
              <a:buNone/>
              <a:defRPr sz="2400"/>
            </a:lvl2pPr>
            <a:lvl3pPr lvl="2" algn="l">
              <a:lnSpc>
                <a:spcPct val="100000"/>
              </a:lnSpc>
              <a:spcBef>
                <a:spcPts val="0"/>
              </a:spcBef>
              <a:spcAft>
                <a:spcPts val="0"/>
              </a:spcAft>
              <a:buSzPts val="4800"/>
              <a:buNone/>
              <a:defRPr sz="2400"/>
            </a:lvl3pPr>
            <a:lvl4pPr lvl="3" algn="l">
              <a:lnSpc>
                <a:spcPct val="100000"/>
              </a:lnSpc>
              <a:spcBef>
                <a:spcPts val="0"/>
              </a:spcBef>
              <a:spcAft>
                <a:spcPts val="0"/>
              </a:spcAft>
              <a:buSzPts val="4800"/>
              <a:buNone/>
              <a:defRPr sz="2400"/>
            </a:lvl4pPr>
            <a:lvl5pPr lvl="4" algn="l">
              <a:lnSpc>
                <a:spcPct val="100000"/>
              </a:lnSpc>
              <a:spcBef>
                <a:spcPts val="0"/>
              </a:spcBef>
              <a:spcAft>
                <a:spcPts val="0"/>
              </a:spcAft>
              <a:buSzPts val="4800"/>
              <a:buNone/>
              <a:defRPr sz="2400"/>
            </a:lvl5pPr>
            <a:lvl6pPr lvl="5" algn="l">
              <a:lnSpc>
                <a:spcPct val="100000"/>
              </a:lnSpc>
              <a:spcBef>
                <a:spcPts val="0"/>
              </a:spcBef>
              <a:spcAft>
                <a:spcPts val="0"/>
              </a:spcAft>
              <a:buSzPts val="4800"/>
              <a:buNone/>
              <a:defRPr sz="2400"/>
            </a:lvl6pPr>
            <a:lvl7pPr lvl="6" algn="l">
              <a:lnSpc>
                <a:spcPct val="100000"/>
              </a:lnSpc>
              <a:spcBef>
                <a:spcPts val="0"/>
              </a:spcBef>
              <a:spcAft>
                <a:spcPts val="0"/>
              </a:spcAft>
              <a:buSzPts val="4800"/>
              <a:buNone/>
              <a:defRPr sz="2400"/>
            </a:lvl7pPr>
            <a:lvl8pPr lvl="7" algn="l">
              <a:lnSpc>
                <a:spcPct val="100000"/>
              </a:lnSpc>
              <a:spcBef>
                <a:spcPts val="0"/>
              </a:spcBef>
              <a:spcAft>
                <a:spcPts val="0"/>
              </a:spcAft>
              <a:buSzPts val="4800"/>
              <a:buNone/>
              <a:defRPr sz="2400"/>
            </a:lvl8pPr>
            <a:lvl9pPr lvl="8" algn="l">
              <a:lnSpc>
                <a:spcPct val="100000"/>
              </a:lnSpc>
              <a:spcBef>
                <a:spcPts val="0"/>
              </a:spcBef>
              <a:spcAft>
                <a:spcPts val="0"/>
              </a:spcAft>
              <a:buSzPts val="4800"/>
              <a:buNone/>
              <a:defRPr sz="2400"/>
            </a:lvl9pPr>
          </a:lstStyle>
          <a:p>
            <a:endParaRPr/>
          </a:p>
        </p:txBody>
      </p:sp>
      <p:sp>
        <p:nvSpPr>
          <p:cNvPr id="34" name="Google Shape;34;p9"/>
          <p:cNvSpPr txBox="1">
            <a:spLocks noGrp="1"/>
          </p:cNvSpPr>
          <p:nvPr>
            <p:ph type="body" idx="1"/>
          </p:nvPr>
        </p:nvSpPr>
        <p:spPr>
          <a:xfrm>
            <a:off x="311700" y="1389600"/>
            <a:ext cx="2808000" cy="3179400"/>
          </a:xfrm>
          <a:prstGeom prst="rect">
            <a:avLst/>
          </a:prstGeom>
          <a:noFill/>
          <a:ln>
            <a:noFill/>
          </a:ln>
        </p:spPr>
        <p:txBody>
          <a:bodyPr spcFirstLastPara="1" wrap="square" lIns="182850" tIns="182850" rIns="182850" bIns="182850" anchor="t" anchorCtr="0">
            <a:normAutofit/>
          </a:bodyPr>
          <a:lstStyle>
            <a:lvl1pPr marL="228600" lvl="0" indent="-190500" algn="l">
              <a:lnSpc>
                <a:spcPct val="115000"/>
              </a:lnSpc>
              <a:spcBef>
                <a:spcPts val="0"/>
              </a:spcBef>
              <a:spcAft>
                <a:spcPts val="0"/>
              </a:spcAft>
              <a:buSzPts val="2400"/>
              <a:buChar char="●"/>
              <a:defRPr sz="1200"/>
            </a:lvl1pPr>
            <a:lvl2pPr marL="457200" lvl="1" indent="-190500" algn="l">
              <a:lnSpc>
                <a:spcPct val="115000"/>
              </a:lnSpc>
              <a:spcBef>
                <a:spcPts val="0"/>
              </a:spcBef>
              <a:spcAft>
                <a:spcPts val="0"/>
              </a:spcAft>
              <a:buSzPts val="2400"/>
              <a:buChar char="○"/>
              <a:defRPr sz="1200"/>
            </a:lvl2pPr>
            <a:lvl3pPr marL="685800" lvl="2" indent="-190500" algn="l">
              <a:lnSpc>
                <a:spcPct val="115000"/>
              </a:lnSpc>
              <a:spcBef>
                <a:spcPts val="0"/>
              </a:spcBef>
              <a:spcAft>
                <a:spcPts val="0"/>
              </a:spcAft>
              <a:buSzPts val="2400"/>
              <a:buChar char="■"/>
              <a:defRPr sz="1200"/>
            </a:lvl3pPr>
            <a:lvl4pPr marL="914400" lvl="3" indent="-190500" algn="l">
              <a:lnSpc>
                <a:spcPct val="115000"/>
              </a:lnSpc>
              <a:spcBef>
                <a:spcPts val="0"/>
              </a:spcBef>
              <a:spcAft>
                <a:spcPts val="0"/>
              </a:spcAft>
              <a:buSzPts val="2400"/>
              <a:buChar char="●"/>
              <a:defRPr sz="1200"/>
            </a:lvl4pPr>
            <a:lvl5pPr marL="1143000" lvl="4" indent="-190500" algn="l">
              <a:lnSpc>
                <a:spcPct val="115000"/>
              </a:lnSpc>
              <a:spcBef>
                <a:spcPts val="0"/>
              </a:spcBef>
              <a:spcAft>
                <a:spcPts val="0"/>
              </a:spcAft>
              <a:buSzPts val="2400"/>
              <a:buChar char="○"/>
              <a:defRPr sz="1200"/>
            </a:lvl5pPr>
            <a:lvl6pPr marL="1371600" lvl="5" indent="-190500" algn="l">
              <a:lnSpc>
                <a:spcPct val="115000"/>
              </a:lnSpc>
              <a:spcBef>
                <a:spcPts val="0"/>
              </a:spcBef>
              <a:spcAft>
                <a:spcPts val="0"/>
              </a:spcAft>
              <a:buSzPts val="2400"/>
              <a:buChar char="■"/>
              <a:defRPr sz="1200"/>
            </a:lvl6pPr>
            <a:lvl7pPr marL="1600200" lvl="6" indent="-190500" algn="l">
              <a:lnSpc>
                <a:spcPct val="115000"/>
              </a:lnSpc>
              <a:spcBef>
                <a:spcPts val="0"/>
              </a:spcBef>
              <a:spcAft>
                <a:spcPts val="0"/>
              </a:spcAft>
              <a:buSzPts val="2400"/>
              <a:buChar char="●"/>
              <a:defRPr sz="1200"/>
            </a:lvl7pPr>
            <a:lvl8pPr marL="1828800" lvl="7" indent="-190500" algn="l">
              <a:lnSpc>
                <a:spcPct val="115000"/>
              </a:lnSpc>
              <a:spcBef>
                <a:spcPts val="0"/>
              </a:spcBef>
              <a:spcAft>
                <a:spcPts val="0"/>
              </a:spcAft>
              <a:buSzPts val="2400"/>
              <a:buChar char="○"/>
              <a:defRPr sz="1200"/>
            </a:lvl8pPr>
            <a:lvl9pPr marL="2057400" lvl="8" indent="-190500" algn="l">
              <a:lnSpc>
                <a:spcPct val="115000"/>
              </a:lnSpc>
              <a:spcBef>
                <a:spcPts val="0"/>
              </a:spcBef>
              <a:spcAft>
                <a:spcPts val="0"/>
              </a:spcAft>
              <a:buSzPts val="2400"/>
              <a:buChar char="■"/>
              <a:defRPr sz="1200"/>
            </a:lvl9pPr>
          </a:lstStyle>
          <a:p>
            <a:endParaRPr/>
          </a:p>
        </p:txBody>
      </p:sp>
      <p:sp>
        <p:nvSpPr>
          <p:cNvPr id="35" name="Google Shape;35;p9"/>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2587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490250" y="450150"/>
            <a:ext cx="6367800" cy="40908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SzPts val="9600"/>
              <a:buNone/>
              <a:defRPr sz="4800"/>
            </a:lvl1pPr>
            <a:lvl2pPr lvl="1" algn="l">
              <a:lnSpc>
                <a:spcPct val="100000"/>
              </a:lnSpc>
              <a:spcBef>
                <a:spcPts val="0"/>
              </a:spcBef>
              <a:spcAft>
                <a:spcPts val="0"/>
              </a:spcAft>
              <a:buSzPts val="9600"/>
              <a:buNone/>
              <a:defRPr sz="4800"/>
            </a:lvl2pPr>
            <a:lvl3pPr lvl="2" algn="l">
              <a:lnSpc>
                <a:spcPct val="100000"/>
              </a:lnSpc>
              <a:spcBef>
                <a:spcPts val="0"/>
              </a:spcBef>
              <a:spcAft>
                <a:spcPts val="0"/>
              </a:spcAft>
              <a:buSzPts val="9600"/>
              <a:buNone/>
              <a:defRPr sz="4800"/>
            </a:lvl3pPr>
            <a:lvl4pPr lvl="3" algn="l">
              <a:lnSpc>
                <a:spcPct val="100000"/>
              </a:lnSpc>
              <a:spcBef>
                <a:spcPts val="0"/>
              </a:spcBef>
              <a:spcAft>
                <a:spcPts val="0"/>
              </a:spcAft>
              <a:buSzPts val="9600"/>
              <a:buNone/>
              <a:defRPr sz="4800"/>
            </a:lvl4pPr>
            <a:lvl5pPr lvl="4" algn="l">
              <a:lnSpc>
                <a:spcPct val="100000"/>
              </a:lnSpc>
              <a:spcBef>
                <a:spcPts val="0"/>
              </a:spcBef>
              <a:spcAft>
                <a:spcPts val="0"/>
              </a:spcAft>
              <a:buSzPts val="9600"/>
              <a:buNone/>
              <a:defRPr sz="4800"/>
            </a:lvl5pPr>
            <a:lvl6pPr lvl="5" algn="l">
              <a:lnSpc>
                <a:spcPct val="100000"/>
              </a:lnSpc>
              <a:spcBef>
                <a:spcPts val="0"/>
              </a:spcBef>
              <a:spcAft>
                <a:spcPts val="0"/>
              </a:spcAft>
              <a:buSzPts val="9600"/>
              <a:buNone/>
              <a:defRPr sz="4800"/>
            </a:lvl6pPr>
            <a:lvl7pPr lvl="6" algn="l">
              <a:lnSpc>
                <a:spcPct val="100000"/>
              </a:lnSpc>
              <a:spcBef>
                <a:spcPts val="0"/>
              </a:spcBef>
              <a:spcAft>
                <a:spcPts val="0"/>
              </a:spcAft>
              <a:buSzPts val="9600"/>
              <a:buNone/>
              <a:defRPr sz="4800"/>
            </a:lvl7pPr>
            <a:lvl8pPr lvl="7" algn="l">
              <a:lnSpc>
                <a:spcPct val="100000"/>
              </a:lnSpc>
              <a:spcBef>
                <a:spcPts val="0"/>
              </a:spcBef>
              <a:spcAft>
                <a:spcPts val="0"/>
              </a:spcAft>
              <a:buSzPts val="9600"/>
              <a:buNone/>
              <a:defRPr sz="4800"/>
            </a:lvl8pPr>
            <a:lvl9pPr lvl="8" algn="l">
              <a:lnSpc>
                <a:spcPct val="100000"/>
              </a:lnSpc>
              <a:spcBef>
                <a:spcPts val="0"/>
              </a:spcBef>
              <a:spcAft>
                <a:spcPts val="0"/>
              </a:spcAft>
              <a:buSzPts val="9600"/>
              <a:buNone/>
              <a:defRPr sz="4800"/>
            </a:lvl9pPr>
          </a:lstStyle>
          <a:p>
            <a:endParaRPr/>
          </a:p>
        </p:txBody>
      </p:sp>
      <p:sp>
        <p:nvSpPr>
          <p:cNvPr id="38" name="Google Shape;38;p10"/>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072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1" name="Google Shape;41;p11"/>
          <p:cNvSpPr txBox="1">
            <a:spLocks noGrp="1"/>
          </p:cNvSpPr>
          <p:nvPr>
            <p:ph type="title"/>
          </p:nvPr>
        </p:nvSpPr>
        <p:spPr>
          <a:xfrm>
            <a:off x="265500" y="1233175"/>
            <a:ext cx="4045200" cy="14823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8400"/>
              <a:buNone/>
              <a:defRPr sz="4200"/>
            </a:lvl1pPr>
            <a:lvl2pPr lvl="1" algn="ctr">
              <a:lnSpc>
                <a:spcPct val="100000"/>
              </a:lnSpc>
              <a:spcBef>
                <a:spcPts val="0"/>
              </a:spcBef>
              <a:spcAft>
                <a:spcPts val="0"/>
              </a:spcAft>
              <a:buSzPts val="8400"/>
              <a:buNone/>
              <a:defRPr sz="4200"/>
            </a:lvl2pPr>
            <a:lvl3pPr lvl="2" algn="ctr">
              <a:lnSpc>
                <a:spcPct val="100000"/>
              </a:lnSpc>
              <a:spcBef>
                <a:spcPts val="0"/>
              </a:spcBef>
              <a:spcAft>
                <a:spcPts val="0"/>
              </a:spcAft>
              <a:buSzPts val="8400"/>
              <a:buNone/>
              <a:defRPr sz="4200"/>
            </a:lvl3pPr>
            <a:lvl4pPr lvl="3" algn="ctr">
              <a:lnSpc>
                <a:spcPct val="100000"/>
              </a:lnSpc>
              <a:spcBef>
                <a:spcPts val="0"/>
              </a:spcBef>
              <a:spcAft>
                <a:spcPts val="0"/>
              </a:spcAft>
              <a:buSzPts val="8400"/>
              <a:buNone/>
              <a:defRPr sz="4200"/>
            </a:lvl4pPr>
            <a:lvl5pPr lvl="4" algn="ctr">
              <a:lnSpc>
                <a:spcPct val="100000"/>
              </a:lnSpc>
              <a:spcBef>
                <a:spcPts val="0"/>
              </a:spcBef>
              <a:spcAft>
                <a:spcPts val="0"/>
              </a:spcAft>
              <a:buSzPts val="8400"/>
              <a:buNone/>
              <a:defRPr sz="4200"/>
            </a:lvl5pPr>
            <a:lvl6pPr lvl="5" algn="ctr">
              <a:lnSpc>
                <a:spcPct val="100000"/>
              </a:lnSpc>
              <a:spcBef>
                <a:spcPts val="0"/>
              </a:spcBef>
              <a:spcAft>
                <a:spcPts val="0"/>
              </a:spcAft>
              <a:buSzPts val="8400"/>
              <a:buNone/>
              <a:defRPr sz="4200"/>
            </a:lvl6pPr>
            <a:lvl7pPr lvl="6" algn="ctr">
              <a:lnSpc>
                <a:spcPct val="100000"/>
              </a:lnSpc>
              <a:spcBef>
                <a:spcPts val="0"/>
              </a:spcBef>
              <a:spcAft>
                <a:spcPts val="0"/>
              </a:spcAft>
              <a:buSzPts val="8400"/>
              <a:buNone/>
              <a:defRPr sz="4200"/>
            </a:lvl7pPr>
            <a:lvl8pPr lvl="7" algn="ctr">
              <a:lnSpc>
                <a:spcPct val="100000"/>
              </a:lnSpc>
              <a:spcBef>
                <a:spcPts val="0"/>
              </a:spcBef>
              <a:spcAft>
                <a:spcPts val="0"/>
              </a:spcAft>
              <a:buSzPts val="8400"/>
              <a:buNone/>
              <a:defRPr sz="4200"/>
            </a:lvl8pPr>
            <a:lvl9pPr lvl="8" algn="ctr">
              <a:lnSpc>
                <a:spcPct val="100000"/>
              </a:lnSpc>
              <a:spcBef>
                <a:spcPts val="0"/>
              </a:spcBef>
              <a:spcAft>
                <a:spcPts val="0"/>
              </a:spcAft>
              <a:buSzPts val="8400"/>
              <a:buNone/>
              <a:defRPr sz="4200"/>
            </a:lvl9pPr>
          </a:lstStyle>
          <a:p>
            <a:endParaRPr/>
          </a:p>
        </p:txBody>
      </p:sp>
      <p:sp>
        <p:nvSpPr>
          <p:cNvPr id="42" name="Google Shape;42;p11"/>
          <p:cNvSpPr txBox="1">
            <a:spLocks noGrp="1"/>
          </p:cNvSpPr>
          <p:nvPr>
            <p:ph type="subTitle" idx="1"/>
          </p:nvPr>
        </p:nvSpPr>
        <p:spPr>
          <a:xfrm>
            <a:off x="265500" y="2803075"/>
            <a:ext cx="4045200" cy="12351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2100"/>
            </a:lvl1pPr>
            <a:lvl2pPr lvl="1" algn="ctr">
              <a:lnSpc>
                <a:spcPct val="100000"/>
              </a:lnSpc>
              <a:spcBef>
                <a:spcPts val="0"/>
              </a:spcBef>
              <a:spcAft>
                <a:spcPts val="0"/>
              </a:spcAft>
              <a:buSzPts val="4200"/>
              <a:buNone/>
              <a:defRPr sz="2100"/>
            </a:lvl2pPr>
            <a:lvl3pPr lvl="2" algn="ctr">
              <a:lnSpc>
                <a:spcPct val="100000"/>
              </a:lnSpc>
              <a:spcBef>
                <a:spcPts val="0"/>
              </a:spcBef>
              <a:spcAft>
                <a:spcPts val="0"/>
              </a:spcAft>
              <a:buSzPts val="4200"/>
              <a:buNone/>
              <a:defRPr sz="2100"/>
            </a:lvl3pPr>
            <a:lvl4pPr lvl="3" algn="ctr">
              <a:lnSpc>
                <a:spcPct val="100000"/>
              </a:lnSpc>
              <a:spcBef>
                <a:spcPts val="0"/>
              </a:spcBef>
              <a:spcAft>
                <a:spcPts val="0"/>
              </a:spcAft>
              <a:buSzPts val="4200"/>
              <a:buNone/>
              <a:defRPr sz="2100"/>
            </a:lvl4pPr>
            <a:lvl5pPr lvl="4" algn="ctr">
              <a:lnSpc>
                <a:spcPct val="100000"/>
              </a:lnSpc>
              <a:spcBef>
                <a:spcPts val="0"/>
              </a:spcBef>
              <a:spcAft>
                <a:spcPts val="0"/>
              </a:spcAft>
              <a:buSzPts val="4200"/>
              <a:buNone/>
              <a:defRPr sz="2100"/>
            </a:lvl5pPr>
            <a:lvl6pPr lvl="5" algn="ctr">
              <a:lnSpc>
                <a:spcPct val="100000"/>
              </a:lnSpc>
              <a:spcBef>
                <a:spcPts val="0"/>
              </a:spcBef>
              <a:spcAft>
                <a:spcPts val="0"/>
              </a:spcAft>
              <a:buSzPts val="4200"/>
              <a:buNone/>
              <a:defRPr sz="2100"/>
            </a:lvl6pPr>
            <a:lvl7pPr lvl="6" algn="ctr">
              <a:lnSpc>
                <a:spcPct val="100000"/>
              </a:lnSpc>
              <a:spcBef>
                <a:spcPts val="0"/>
              </a:spcBef>
              <a:spcAft>
                <a:spcPts val="0"/>
              </a:spcAft>
              <a:buSzPts val="4200"/>
              <a:buNone/>
              <a:defRPr sz="2100"/>
            </a:lvl7pPr>
            <a:lvl8pPr lvl="7" algn="ctr">
              <a:lnSpc>
                <a:spcPct val="100000"/>
              </a:lnSpc>
              <a:spcBef>
                <a:spcPts val="0"/>
              </a:spcBef>
              <a:spcAft>
                <a:spcPts val="0"/>
              </a:spcAft>
              <a:buSzPts val="4200"/>
              <a:buNone/>
              <a:defRPr sz="2100"/>
            </a:lvl8pPr>
            <a:lvl9pPr lvl="8" algn="ctr">
              <a:lnSpc>
                <a:spcPct val="100000"/>
              </a:lnSpc>
              <a:spcBef>
                <a:spcPts val="0"/>
              </a:spcBef>
              <a:spcAft>
                <a:spcPts val="0"/>
              </a:spcAft>
              <a:buSzPts val="4200"/>
              <a:buNone/>
              <a:defRPr sz="2100"/>
            </a:lvl9pPr>
          </a:lstStyle>
          <a:p>
            <a:endParaRPr/>
          </a:p>
        </p:txBody>
      </p:sp>
      <p:sp>
        <p:nvSpPr>
          <p:cNvPr id="43" name="Google Shape;43;p11"/>
          <p:cNvSpPr txBox="1">
            <a:spLocks noGrp="1"/>
          </p:cNvSpPr>
          <p:nvPr>
            <p:ph type="body" idx="2"/>
          </p:nvPr>
        </p:nvSpPr>
        <p:spPr>
          <a:xfrm>
            <a:off x="4939500" y="724075"/>
            <a:ext cx="3837000" cy="3695100"/>
          </a:xfrm>
          <a:prstGeom prst="rect">
            <a:avLst/>
          </a:prstGeom>
          <a:noFill/>
          <a:ln>
            <a:noFill/>
          </a:ln>
        </p:spPr>
        <p:txBody>
          <a:bodyPr spcFirstLastPara="1" wrap="square" lIns="182850" tIns="182850" rIns="182850" bIns="182850" anchor="ctr" anchorCtr="0">
            <a:normAutofit/>
          </a:bodyPr>
          <a:lstStyle>
            <a:lvl1pPr marL="228600" lvl="0" indent="-228600" algn="l">
              <a:lnSpc>
                <a:spcPct val="115000"/>
              </a:lnSpc>
              <a:spcBef>
                <a:spcPts val="0"/>
              </a:spcBef>
              <a:spcAft>
                <a:spcPts val="0"/>
              </a:spcAft>
              <a:buSzPts val="3600"/>
              <a:buChar char="●"/>
              <a:defRPr/>
            </a:lvl1pPr>
            <a:lvl2pPr marL="457200" lvl="1" indent="-203200" algn="l">
              <a:lnSpc>
                <a:spcPct val="115000"/>
              </a:lnSpc>
              <a:spcBef>
                <a:spcPts val="0"/>
              </a:spcBef>
              <a:spcAft>
                <a:spcPts val="0"/>
              </a:spcAft>
              <a:buSzPts val="2800"/>
              <a:buChar char="○"/>
              <a:defRPr/>
            </a:lvl2pPr>
            <a:lvl3pPr marL="685800" lvl="2" indent="-203200" algn="l">
              <a:lnSpc>
                <a:spcPct val="115000"/>
              </a:lnSpc>
              <a:spcBef>
                <a:spcPts val="0"/>
              </a:spcBef>
              <a:spcAft>
                <a:spcPts val="0"/>
              </a:spcAft>
              <a:buSzPts val="2800"/>
              <a:buChar char="■"/>
              <a:defRPr/>
            </a:lvl3pPr>
            <a:lvl4pPr marL="914400" lvl="3" indent="-203200" algn="l">
              <a:lnSpc>
                <a:spcPct val="115000"/>
              </a:lnSpc>
              <a:spcBef>
                <a:spcPts val="0"/>
              </a:spcBef>
              <a:spcAft>
                <a:spcPts val="0"/>
              </a:spcAft>
              <a:buSzPts val="2800"/>
              <a:buChar char="●"/>
              <a:defRPr/>
            </a:lvl4pPr>
            <a:lvl5pPr marL="1143000" lvl="4" indent="-203200" algn="l">
              <a:lnSpc>
                <a:spcPct val="115000"/>
              </a:lnSpc>
              <a:spcBef>
                <a:spcPts val="0"/>
              </a:spcBef>
              <a:spcAft>
                <a:spcPts val="0"/>
              </a:spcAft>
              <a:buSzPts val="2800"/>
              <a:buChar char="○"/>
              <a:defRPr/>
            </a:lvl5pPr>
            <a:lvl6pPr marL="1371600" lvl="5" indent="-203200" algn="l">
              <a:lnSpc>
                <a:spcPct val="115000"/>
              </a:lnSpc>
              <a:spcBef>
                <a:spcPts val="0"/>
              </a:spcBef>
              <a:spcAft>
                <a:spcPts val="0"/>
              </a:spcAft>
              <a:buSzPts val="2800"/>
              <a:buChar char="■"/>
              <a:defRPr/>
            </a:lvl6pPr>
            <a:lvl7pPr marL="1600200" lvl="6" indent="-203200" algn="l">
              <a:lnSpc>
                <a:spcPct val="115000"/>
              </a:lnSpc>
              <a:spcBef>
                <a:spcPts val="0"/>
              </a:spcBef>
              <a:spcAft>
                <a:spcPts val="0"/>
              </a:spcAft>
              <a:buSzPts val="2800"/>
              <a:buChar char="●"/>
              <a:defRPr/>
            </a:lvl7pPr>
            <a:lvl8pPr marL="1828800" lvl="7" indent="-203200" algn="l">
              <a:lnSpc>
                <a:spcPct val="115000"/>
              </a:lnSpc>
              <a:spcBef>
                <a:spcPts val="0"/>
              </a:spcBef>
              <a:spcAft>
                <a:spcPts val="0"/>
              </a:spcAft>
              <a:buSzPts val="2800"/>
              <a:buChar char="○"/>
              <a:defRPr/>
            </a:lvl8pPr>
            <a:lvl9pPr marL="2057400" lvl="8" indent="-203200" algn="l">
              <a:lnSpc>
                <a:spcPct val="115000"/>
              </a:lnSpc>
              <a:spcBef>
                <a:spcPts val="0"/>
              </a:spcBef>
              <a:spcAft>
                <a:spcPts val="0"/>
              </a:spcAft>
              <a:buSzPts val="28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5581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2"/>
          <p:cNvSpPr txBox="1">
            <a:spLocks noGrp="1"/>
          </p:cNvSpPr>
          <p:nvPr>
            <p:ph type="body" idx="1"/>
          </p:nvPr>
        </p:nvSpPr>
        <p:spPr>
          <a:xfrm>
            <a:off x="311700" y="4230575"/>
            <a:ext cx="5998800" cy="605100"/>
          </a:xfrm>
          <a:prstGeom prst="rect">
            <a:avLst/>
          </a:prstGeom>
          <a:noFill/>
          <a:ln>
            <a:noFill/>
          </a:ln>
        </p:spPr>
        <p:txBody>
          <a:bodyPr spcFirstLastPara="1" wrap="square" lIns="182850" tIns="182850" rIns="182850" bIns="182850" anchor="ctr" anchorCtr="0">
            <a:normAutofit/>
          </a:bodyPr>
          <a:lstStyle>
            <a:lvl1pPr marL="228600" lvl="0" indent="-114300" algn="l">
              <a:lnSpc>
                <a:spcPct val="100000"/>
              </a:lnSpc>
              <a:spcBef>
                <a:spcPts val="0"/>
              </a:spcBef>
              <a:spcAft>
                <a:spcPts val="0"/>
              </a:spcAft>
              <a:buSzPts val="3600"/>
              <a:buNone/>
              <a:defRPr/>
            </a:lvl1pPr>
          </a:lstStyle>
          <a:p>
            <a:endParaRPr/>
          </a:p>
        </p:txBody>
      </p:sp>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0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ctrTitle"/>
          </p:nvPr>
        </p:nvSpPr>
        <p:spPr>
          <a:xfrm>
            <a:off x="2175900" y="1950100"/>
            <a:ext cx="47922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None/>
              <a:defRPr sz="3600" b="1">
                <a:solidFill>
                  <a:schemeClr val="lt1"/>
                </a:solidFill>
              </a:defRPr>
            </a:lvl1pPr>
            <a:lvl2pPr lvl="1" algn="ctr">
              <a:lnSpc>
                <a:spcPct val="100000"/>
              </a:lnSpc>
              <a:spcBef>
                <a:spcPts val="0"/>
              </a:spcBef>
              <a:spcAft>
                <a:spcPts val="0"/>
              </a:spcAft>
              <a:buClr>
                <a:schemeClr val="lt1"/>
              </a:buClr>
              <a:buSzPts val="3600"/>
              <a:buNone/>
              <a:defRPr sz="3600" b="1">
                <a:solidFill>
                  <a:schemeClr val="lt1"/>
                </a:solidFill>
              </a:defRPr>
            </a:lvl2pPr>
            <a:lvl3pPr lvl="2" algn="ctr">
              <a:lnSpc>
                <a:spcPct val="100000"/>
              </a:lnSpc>
              <a:spcBef>
                <a:spcPts val="0"/>
              </a:spcBef>
              <a:spcAft>
                <a:spcPts val="0"/>
              </a:spcAft>
              <a:buClr>
                <a:schemeClr val="lt1"/>
              </a:buClr>
              <a:buSzPts val="3600"/>
              <a:buNone/>
              <a:defRPr sz="3600" b="1">
                <a:solidFill>
                  <a:schemeClr val="lt1"/>
                </a:solidFill>
              </a:defRPr>
            </a:lvl3pPr>
            <a:lvl4pPr lvl="3" algn="ctr">
              <a:lnSpc>
                <a:spcPct val="100000"/>
              </a:lnSpc>
              <a:spcBef>
                <a:spcPts val="0"/>
              </a:spcBef>
              <a:spcAft>
                <a:spcPts val="0"/>
              </a:spcAft>
              <a:buClr>
                <a:schemeClr val="lt1"/>
              </a:buClr>
              <a:buSzPts val="3600"/>
              <a:buNone/>
              <a:defRPr sz="3600" b="1">
                <a:solidFill>
                  <a:schemeClr val="lt1"/>
                </a:solidFill>
              </a:defRPr>
            </a:lvl4pPr>
            <a:lvl5pPr lvl="4" algn="ctr">
              <a:lnSpc>
                <a:spcPct val="100000"/>
              </a:lnSpc>
              <a:spcBef>
                <a:spcPts val="0"/>
              </a:spcBef>
              <a:spcAft>
                <a:spcPts val="0"/>
              </a:spcAft>
              <a:buClr>
                <a:schemeClr val="lt1"/>
              </a:buClr>
              <a:buSzPts val="3600"/>
              <a:buNone/>
              <a:defRPr sz="3600" b="1">
                <a:solidFill>
                  <a:schemeClr val="lt1"/>
                </a:solidFill>
              </a:defRPr>
            </a:lvl5pPr>
            <a:lvl6pPr lvl="5" algn="ctr">
              <a:lnSpc>
                <a:spcPct val="100000"/>
              </a:lnSpc>
              <a:spcBef>
                <a:spcPts val="0"/>
              </a:spcBef>
              <a:spcAft>
                <a:spcPts val="0"/>
              </a:spcAft>
              <a:buClr>
                <a:schemeClr val="lt1"/>
              </a:buClr>
              <a:buSzPts val="3600"/>
              <a:buNone/>
              <a:defRPr sz="3600" b="1">
                <a:solidFill>
                  <a:schemeClr val="lt1"/>
                </a:solidFill>
              </a:defRPr>
            </a:lvl6pPr>
            <a:lvl7pPr lvl="6" algn="ctr">
              <a:lnSpc>
                <a:spcPct val="100000"/>
              </a:lnSpc>
              <a:spcBef>
                <a:spcPts val="0"/>
              </a:spcBef>
              <a:spcAft>
                <a:spcPts val="0"/>
              </a:spcAft>
              <a:buClr>
                <a:schemeClr val="lt1"/>
              </a:buClr>
              <a:buSzPts val="3600"/>
              <a:buNone/>
              <a:defRPr sz="3600" b="1">
                <a:solidFill>
                  <a:schemeClr val="lt1"/>
                </a:solidFill>
              </a:defRPr>
            </a:lvl7pPr>
            <a:lvl8pPr lvl="7" algn="ctr">
              <a:lnSpc>
                <a:spcPct val="100000"/>
              </a:lnSpc>
              <a:spcBef>
                <a:spcPts val="0"/>
              </a:spcBef>
              <a:spcAft>
                <a:spcPts val="0"/>
              </a:spcAft>
              <a:buClr>
                <a:schemeClr val="lt1"/>
              </a:buClr>
              <a:buSzPts val="3600"/>
              <a:buNone/>
              <a:defRPr sz="3600" b="1">
                <a:solidFill>
                  <a:schemeClr val="lt1"/>
                </a:solidFill>
              </a:defRPr>
            </a:lvl8pPr>
            <a:lvl9pPr lvl="8" algn="ctr">
              <a:lnSpc>
                <a:spcPct val="100000"/>
              </a:lnSpc>
              <a:spcBef>
                <a:spcPts val="0"/>
              </a:spcBef>
              <a:spcAft>
                <a:spcPts val="0"/>
              </a:spcAft>
              <a:buClr>
                <a:schemeClr val="lt1"/>
              </a:buClr>
              <a:buSzPts val="3600"/>
              <a:buNone/>
              <a:defRPr sz="3600" b="1">
                <a:solidFill>
                  <a:schemeClr val="lt1"/>
                </a:solidFill>
              </a:defRPr>
            </a:lvl9pPr>
          </a:lstStyle>
          <a:p>
            <a:endParaRPr/>
          </a:p>
        </p:txBody>
      </p:sp>
      <p:sp>
        <p:nvSpPr>
          <p:cNvPr id="24" name="Google Shape;24;p6"/>
          <p:cNvSpPr txBox="1">
            <a:spLocks noGrp="1"/>
          </p:cNvSpPr>
          <p:nvPr>
            <p:ph type="subTitle" idx="1"/>
          </p:nvPr>
        </p:nvSpPr>
        <p:spPr>
          <a:xfrm>
            <a:off x="2044200" y="3704650"/>
            <a:ext cx="5055600" cy="46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3"/>
          <p:cNvSpPr txBox="1">
            <a:spLocks noGrp="1"/>
          </p:cNvSpPr>
          <p:nvPr>
            <p:ph type="title" hasCustomPrompt="1"/>
          </p:nvPr>
        </p:nvSpPr>
        <p:spPr>
          <a:xfrm>
            <a:off x="311700" y="1106125"/>
            <a:ext cx="8520600" cy="19635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SzPts val="24000"/>
              <a:buNone/>
              <a:defRPr sz="12000"/>
            </a:lvl1pPr>
            <a:lvl2pPr lvl="1" algn="ctr">
              <a:lnSpc>
                <a:spcPct val="100000"/>
              </a:lnSpc>
              <a:spcBef>
                <a:spcPts val="0"/>
              </a:spcBef>
              <a:spcAft>
                <a:spcPts val="0"/>
              </a:spcAft>
              <a:buSzPts val="24000"/>
              <a:buNone/>
              <a:defRPr sz="12000"/>
            </a:lvl2pPr>
            <a:lvl3pPr lvl="2" algn="ctr">
              <a:lnSpc>
                <a:spcPct val="100000"/>
              </a:lnSpc>
              <a:spcBef>
                <a:spcPts val="0"/>
              </a:spcBef>
              <a:spcAft>
                <a:spcPts val="0"/>
              </a:spcAft>
              <a:buSzPts val="24000"/>
              <a:buNone/>
              <a:defRPr sz="12000"/>
            </a:lvl3pPr>
            <a:lvl4pPr lvl="3" algn="ctr">
              <a:lnSpc>
                <a:spcPct val="100000"/>
              </a:lnSpc>
              <a:spcBef>
                <a:spcPts val="0"/>
              </a:spcBef>
              <a:spcAft>
                <a:spcPts val="0"/>
              </a:spcAft>
              <a:buSzPts val="24000"/>
              <a:buNone/>
              <a:defRPr sz="12000"/>
            </a:lvl4pPr>
            <a:lvl5pPr lvl="4" algn="ctr">
              <a:lnSpc>
                <a:spcPct val="100000"/>
              </a:lnSpc>
              <a:spcBef>
                <a:spcPts val="0"/>
              </a:spcBef>
              <a:spcAft>
                <a:spcPts val="0"/>
              </a:spcAft>
              <a:buSzPts val="24000"/>
              <a:buNone/>
              <a:defRPr sz="12000"/>
            </a:lvl5pPr>
            <a:lvl6pPr lvl="5" algn="ctr">
              <a:lnSpc>
                <a:spcPct val="100000"/>
              </a:lnSpc>
              <a:spcBef>
                <a:spcPts val="0"/>
              </a:spcBef>
              <a:spcAft>
                <a:spcPts val="0"/>
              </a:spcAft>
              <a:buSzPts val="24000"/>
              <a:buNone/>
              <a:defRPr sz="12000"/>
            </a:lvl6pPr>
            <a:lvl7pPr lvl="6" algn="ctr">
              <a:lnSpc>
                <a:spcPct val="100000"/>
              </a:lnSpc>
              <a:spcBef>
                <a:spcPts val="0"/>
              </a:spcBef>
              <a:spcAft>
                <a:spcPts val="0"/>
              </a:spcAft>
              <a:buSzPts val="24000"/>
              <a:buNone/>
              <a:defRPr sz="12000"/>
            </a:lvl7pPr>
            <a:lvl8pPr lvl="7" algn="ctr">
              <a:lnSpc>
                <a:spcPct val="100000"/>
              </a:lnSpc>
              <a:spcBef>
                <a:spcPts val="0"/>
              </a:spcBef>
              <a:spcAft>
                <a:spcPts val="0"/>
              </a:spcAft>
              <a:buSzPts val="24000"/>
              <a:buNone/>
              <a:defRPr sz="12000"/>
            </a:lvl8pPr>
            <a:lvl9pPr lvl="8" algn="ctr">
              <a:lnSpc>
                <a:spcPct val="100000"/>
              </a:lnSpc>
              <a:spcBef>
                <a:spcPts val="0"/>
              </a:spcBef>
              <a:spcAft>
                <a:spcPts val="0"/>
              </a:spcAft>
              <a:buSzPts val="24000"/>
              <a:buNone/>
              <a:defRPr sz="12000"/>
            </a:lvl9pPr>
          </a:lstStyle>
          <a:p>
            <a:r>
              <a:t>xx%</a:t>
            </a:r>
          </a:p>
        </p:txBody>
      </p:sp>
      <p:sp>
        <p:nvSpPr>
          <p:cNvPr id="50" name="Google Shape;50;p13"/>
          <p:cNvSpPr txBox="1">
            <a:spLocks noGrp="1"/>
          </p:cNvSpPr>
          <p:nvPr>
            <p:ph type="body" idx="1"/>
          </p:nvPr>
        </p:nvSpPr>
        <p:spPr>
          <a:xfrm>
            <a:off x="311700" y="3152225"/>
            <a:ext cx="8520600" cy="1300800"/>
          </a:xfrm>
          <a:prstGeom prst="rect">
            <a:avLst/>
          </a:prstGeom>
          <a:noFill/>
          <a:ln>
            <a:noFill/>
          </a:ln>
        </p:spPr>
        <p:txBody>
          <a:bodyPr spcFirstLastPara="1" wrap="square" lIns="182850" tIns="182850" rIns="182850" bIns="182850" anchor="t" anchorCtr="0">
            <a:normAutofit/>
          </a:bodyPr>
          <a:lstStyle>
            <a:lvl1pPr marL="228600" lvl="0" indent="-228600" algn="ctr">
              <a:lnSpc>
                <a:spcPct val="115000"/>
              </a:lnSpc>
              <a:spcBef>
                <a:spcPts val="0"/>
              </a:spcBef>
              <a:spcAft>
                <a:spcPts val="0"/>
              </a:spcAft>
              <a:buSzPts val="3600"/>
              <a:buChar char="●"/>
              <a:defRPr/>
            </a:lvl1pPr>
            <a:lvl2pPr marL="457200" lvl="1" indent="-203200" algn="ctr">
              <a:lnSpc>
                <a:spcPct val="115000"/>
              </a:lnSpc>
              <a:spcBef>
                <a:spcPts val="0"/>
              </a:spcBef>
              <a:spcAft>
                <a:spcPts val="0"/>
              </a:spcAft>
              <a:buSzPts val="2800"/>
              <a:buChar char="○"/>
              <a:defRPr/>
            </a:lvl2pPr>
            <a:lvl3pPr marL="685800" lvl="2" indent="-203200" algn="ctr">
              <a:lnSpc>
                <a:spcPct val="115000"/>
              </a:lnSpc>
              <a:spcBef>
                <a:spcPts val="0"/>
              </a:spcBef>
              <a:spcAft>
                <a:spcPts val="0"/>
              </a:spcAft>
              <a:buSzPts val="2800"/>
              <a:buChar char="■"/>
              <a:defRPr/>
            </a:lvl3pPr>
            <a:lvl4pPr marL="914400" lvl="3" indent="-203200" algn="ctr">
              <a:lnSpc>
                <a:spcPct val="115000"/>
              </a:lnSpc>
              <a:spcBef>
                <a:spcPts val="0"/>
              </a:spcBef>
              <a:spcAft>
                <a:spcPts val="0"/>
              </a:spcAft>
              <a:buSzPts val="2800"/>
              <a:buChar char="●"/>
              <a:defRPr/>
            </a:lvl4pPr>
            <a:lvl5pPr marL="1143000" lvl="4" indent="-203200" algn="ctr">
              <a:lnSpc>
                <a:spcPct val="115000"/>
              </a:lnSpc>
              <a:spcBef>
                <a:spcPts val="0"/>
              </a:spcBef>
              <a:spcAft>
                <a:spcPts val="0"/>
              </a:spcAft>
              <a:buSzPts val="2800"/>
              <a:buChar char="○"/>
              <a:defRPr/>
            </a:lvl5pPr>
            <a:lvl6pPr marL="1371600" lvl="5" indent="-203200" algn="ctr">
              <a:lnSpc>
                <a:spcPct val="115000"/>
              </a:lnSpc>
              <a:spcBef>
                <a:spcPts val="0"/>
              </a:spcBef>
              <a:spcAft>
                <a:spcPts val="0"/>
              </a:spcAft>
              <a:buSzPts val="2800"/>
              <a:buChar char="■"/>
              <a:defRPr/>
            </a:lvl6pPr>
            <a:lvl7pPr marL="1600200" lvl="6" indent="-203200" algn="ctr">
              <a:lnSpc>
                <a:spcPct val="115000"/>
              </a:lnSpc>
              <a:spcBef>
                <a:spcPts val="0"/>
              </a:spcBef>
              <a:spcAft>
                <a:spcPts val="0"/>
              </a:spcAft>
              <a:buSzPts val="2800"/>
              <a:buChar char="●"/>
              <a:defRPr/>
            </a:lvl7pPr>
            <a:lvl8pPr marL="1828800" lvl="7" indent="-203200" algn="ctr">
              <a:lnSpc>
                <a:spcPct val="115000"/>
              </a:lnSpc>
              <a:spcBef>
                <a:spcPts val="0"/>
              </a:spcBef>
              <a:spcAft>
                <a:spcPts val="0"/>
              </a:spcAft>
              <a:buSzPts val="2800"/>
              <a:buChar char="○"/>
              <a:defRPr/>
            </a:lvl8pPr>
            <a:lvl9pPr marL="2057400" lvl="8" indent="-203200" algn="ctr">
              <a:lnSpc>
                <a:spcPct val="115000"/>
              </a:lnSpc>
              <a:spcBef>
                <a:spcPts val="0"/>
              </a:spcBef>
              <a:spcAft>
                <a:spcPts val="0"/>
              </a:spcAft>
              <a:buSzPts val="2800"/>
              <a:buChar char="■"/>
              <a:defRPr/>
            </a:lvl9pPr>
          </a:lstStyle>
          <a:p>
            <a:endParaRPr/>
          </a:p>
        </p:txBody>
      </p:sp>
      <p:sp>
        <p:nvSpPr>
          <p:cNvPr id="51" name="Google Shape;51;p13"/>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8011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Google Shape;53;p14"/>
          <p:cNvSpPr/>
          <p:nvPr/>
        </p:nvSpPr>
        <p:spPr>
          <a:xfrm>
            <a:off x="4572000" y="0"/>
            <a:ext cx="4572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4" name="Google Shape;54;p14"/>
          <p:cNvSpPr txBox="1">
            <a:spLocks noGrp="1"/>
          </p:cNvSpPr>
          <p:nvPr>
            <p:ph type="sldNum" idx="12"/>
          </p:nvPr>
        </p:nvSpPr>
        <p:spPr>
          <a:xfrm>
            <a:off x="8283600" y="4699698"/>
            <a:ext cx="548700" cy="3387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55" name="Google Shape;55;p14"/>
          <p:cNvPicPr preferRelativeResize="0"/>
          <p:nvPr/>
        </p:nvPicPr>
        <p:blipFill rotWithShape="1">
          <a:blip r:embed="rId2">
            <a:alphaModFix/>
          </a:blip>
          <a:srcRect/>
          <a:stretch/>
        </p:blipFill>
        <p:spPr>
          <a:xfrm>
            <a:off x="402750" y="4805796"/>
            <a:ext cx="469901" cy="141425"/>
          </a:xfrm>
          <a:prstGeom prst="rect">
            <a:avLst/>
          </a:prstGeom>
          <a:noFill/>
          <a:ln>
            <a:noFill/>
          </a:ln>
        </p:spPr>
      </p:pic>
      <p:sp>
        <p:nvSpPr>
          <p:cNvPr id="56" name="Google Shape;56;p14"/>
          <p:cNvSpPr txBox="1">
            <a:spLocks noGrp="1"/>
          </p:cNvSpPr>
          <p:nvPr>
            <p:ph type="title"/>
          </p:nvPr>
        </p:nvSpPr>
        <p:spPr>
          <a:xfrm>
            <a:off x="311700" y="342900"/>
            <a:ext cx="3971400" cy="5727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7" name="Google Shape;57;p14"/>
          <p:cNvSpPr txBox="1">
            <a:spLocks noGrp="1"/>
          </p:cNvSpPr>
          <p:nvPr>
            <p:ph type="body" idx="1"/>
          </p:nvPr>
        </p:nvSpPr>
        <p:spPr>
          <a:xfrm>
            <a:off x="311700" y="1000075"/>
            <a:ext cx="3971400" cy="3699600"/>
          </a:xfrm>
          <a:prstGeom prst="rect">
            <a:avLst/>
          </a:prstGeom>
          <a:noFill/>
          <a:ln>
            <a:noFill/>
          </a:ln>
        </p:spPr>
        <p:txBody>
          <a:bodyPr spcFirstLastPara="1" wrap="square" lIns="182850" tIns="182850" rIns="182850" bIns="182850" anchor="t" anchorCtr="0">
            <a:normAutofit/>
          </a:bodyPr>
          <a:lstStyle>
            <a:lvl1pPr marL="228600" lvl="0" indent="-228600" algn="l">
              <a:lnSpc>
                <a:spcPct val="115000"/>
              </a:lnSpc>
              <a:spcBef>
                <a:spcPts val="0"/>
              </a:spcBef>
              <a:spcAft>
                <a:spcPts val="0"/>
              </a:spcAft>
              <a:buSzPts val="3600"/>
              <a:buChar char="●"/>
              <a:defRPr/>
            </a:lvl1pPr>
            <a:lvl2pPr marL="457200" lvl="1" indent="-203200" algn="l">
              <a:lnSpc>
                <a:spcPct val="115000"/>
              </a:lnSpc>
              <a:spcBef>
                <a:spcPts val="0"/>
              </a:spcBef>
              <a:spcAft>
                <a:spcPts val="0"/>
              </a:spcAft>
              <a:buSzPts val="2800"/>
              <a:buChar char="○"/>
              <a:defRPr/>
            </a:lvl2pPr>
            <a:lvl3pPr marL="685800" lvl="2" indent="-203200" algn="l">
              <a:lnSpc>
                <a:spcPct val="115000"/>
              </a:lnSpc>
              <a:spcBef>
                <a:spcPts val="0"/>
              </a:spcBef>
              <a:spcAft>
                <a:spcPts val="0"/>
              </a:spcAft>
              <a:buSzPts val="2800"/>
              <a:buChar char="■"/>
              <a:defRPr/>
            </a:lvl3pPr>
            <a:lvl4pPr marL="914400" lvl="3" indent="-203200" algn="l">
              <a:lnSpc>
                <a:spcPct val="115000"/>
              </a:lnSpc>
              <a:spcBef>
                <a:spcPts val="0"/>
              </a:spcBef>
              <a:spcAft>
                <a:spcPts val="0"/>
              </a:spcAft>
              <a:buSzPts val="2800"/>
              <a:buChar char="●"/>
              <a:defRPr/>
            </a:lvl4pPr>
            <a:lvl5pPr marL="1143000" lvl="4" indent="-203200" algn="l">
              <a:lnSpc>
                <a:spcPct val="115000"/>
              </a:lnSpc>
              <a:spcBef>
                <a:spcPts val="0"/>
              </a:spcBef>
              <a:spcAft>
                <a:spcPts val="0"/>
              </a:spcAft>
              <a:buSzPts val="2800"/>
              <a:buChar char="○"/>
              <a:defRPr/>
            </a:lvl5pPr>
            <a:lvl6pPr marL="1371600" lvl="5" indent="-203200" algn="l">
              <a:lnSpc>
                <a:spcPct val="115000"/>
              </a:lnSpc>
              <a:spcBef>
                <a:spcPts val="0"/>
              </a:spcBef>
              <a:spcAft>
                <a:spcPts val="0"/>
              </a:spcAft>
              <a:buSzPts val="2800"/>
              <a:buChar char="■"/>
              <a:defRPr/>
            </a:lvl6pPr>
            <a:lvl7pPr marL="1600200" lvl="6" indent="-203200" algn="l">
              <a:lnSpc>
                <a:spcPct val="115000"/>
              </a:lnSpc>
              <a:spcBef>
                <a:spcPts val="0"/>
              </a:spcBef>
              <a:spcAft>
                <a:spcPts val="0"/>
              </a:spcAft>
              <a:buSzPts val="2800"/>
              <a:buChar char="●"/>
              <a:defRPr/>
            </a:lvl7pPr>
            <a:lvl8pPr marL="1828800" lvl="7" indent="-203200" algn="l">
              <a:lnSpc>
                <a:spcPct val="115000"/>
              </a:lnSpc>
              <a:spcBef>
                <a:spcPts val="0"/>
              </a:spcBef>
              <a:spcAft>
                <a:spcPts val="0"/>
              </a:spcAft>
              <a:buSzPts val="2800"/>
              <a:buChar char="○"/>
              <a:defRPr/>
            </a:lvl8pPr>
            <a:lvl9pPr marL="2057400" lvl="8" indent="-203200" algn="l">
              <a:lnSpc>
                <a:spcPct val="115000"/>
              </a:lnSpc>
              <a:spcBef>
                <a:spcPts val="0"/>
              </a:spcBef>
              <a:spcAft>
                <a:spcPts val="0"/>
              </a:spcAft>
              <a:buSzPts val="2800"/>
              <a:buChar char="■"/>
              <a:defRPr/>
            </a:lvl9pPr>
          </a:lstStyle>
          <a:p>
            <a:endParaRPr/>
          </a:p>
        </p:txBody>
      </p:sp>
      <p:cxnSp>
        <p:nvCxnSpPr>
          <p:cNvPr id="58" name="Google Shape;58;p14"/>
          <p:cNvCxnSpPr/>
          <p:nvPr/>
        </p:nvCxnSpPr>
        <p:spPr>
          <a:xfrm>
            <a:off x="327750" y="4703100"/>
            <a:ext cx="8513100" cy="0"/>
          </a:xfrm>
          <a:prstGeom prst="straightConnector1">
            <a:avLst/>
          </a:prstGeom>
          <a:noFill/>
          <a:ln w="9525" cap="flat" cmpd="sng">
            <a:solidFill>
              <a:srgbClr val="FFCE31"/>
            </a:solidFill>
            <a:prstDash val="solid"/>
            <a:round/>
            <a:headEnd type="none" w="sm" len="sm"/>
            <a:tailEnd type="none" w="sm" len="sm"/>
          </a:ln>
        </p:spPr>
      </p:cxnSp>
      <p:sp>
        <p:nvSpPr>
          <p:cNvPr id="59" name="Google Shape;59;p14"/>
          <p:cNvSpPr txBox="1"/>
          <p:nvPr/>
        </p:nvSpPr>
        <p:spPr>
          <a:xfrm>
            <a:off x="6705748" y="4723425"/>
            <a:ext cx="1628400" cy="301591"/>
          </a:xfrm>
          <a:prstGeom prst="rect">
            <a:avLst/>
          </a:prstGeom>
          <a:noFill/>
          <a:ln>
            <a:noFill/>
          </a:ln>
        </p:spPr>
        <p:txBody>
          <a:bodyPr spcFirstLastPara="1" wrap="square" lIns="91425" tIns="91425" rIns="91425" bIns="91425" anchor="ctr" anchorCtr="0">
            <a:spAutoFit/>
          </a:bodyPr>
          <a:lstStyle/>
          <a:p>
            <a:pPr marL="0" marR="0" lvl="0" indent="0" algn="l" rtl="0">
              <a:lnSpc>
                <a:spcPct val="95000"/>
              </a:lnSpc>
              <a:spcBef>
                <a:spcPts val="0"/>
              </a:spcBef>
              <a:spcAft>
                <a:spcPts val="0"/>
              </a:spcAft>
              <a:buClr>
                <a:srgbClr val="000000"/>
              </a:buClr>
              <a:buSzPts val="1900"/>
              <a:buFont typeface="Arial"/>
              <a:buNone/>
            </a:pPr>
            <a:r>
              <a:rPr lang="en" sz="800" b="0" i="0" u="none" strike="noStrike" cap="none">
                <a:solidFill>
                  <a:schemeClr val="dk2"/>
                </a:solidFill>
                <a:latin typeface="Work Sans Light"/>
                <a:ea typeface="Work Sans Light"/>
                <a:cs typeface="Work Sans Light"/>
                <a:sym typeface="Work Sans Light"/>
              </a:rPr>
              <a:t>Copyright Rayse, Inc. 2023</a:t>
            </a:r>
            <a:endParaRPr sz="800" b="0" i="0" u="none" strike="noStrike" cap="none">
              <a:solidFill>
                <a:schemeClr val="dk2"/>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2630005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F1EDEB"/>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283600" y="4699698"/>
            <a:ext cx="548700" cy="3387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62" name="Google Shape;62;p15"/>
          <p:cNvSpPr txBox="1">
            <a:spLocks noGrp="1"/>
          </p:cNvSpPr>
          <p:nvPr>
            <p:ph type="title"/>
          </p:nvPr>
        </p:nvSpPr>
        <p:spPr>
          <a:xfrm>
            <a:off x="311700" y="2110116"/>
            <a:ext cx="8520600" cy="923269"/>
          </a:xfrm>
          <a:prstGeom prst="rect">
            <a:avLst/>
          </a:prstGeom>
          <a:noFill/>
          <a:ln>
            <a:noFill/>
          </a:ln>
        </p:spPr>
        <p:txBody>
          <a:bodyPr spcFirstLastPara="1" wrap="square" lIns="182850" tIns="182850" rIns="182850" bIns="182850" anchor="ctr" anchorCtr="0">
            <a:spAutoFit/>
          </a:bodyPr>
          <a:lstStyle>
            <a:lvl1pPr lvl="0" algn="ctr">
              <a:lnSpc>
                <a:spcPct val="100000"/>
              </a:lnSpc>
              <a:spcBef>
                <a:spcPts val="0"/>
              </a:spcBef>
              <a:spcAft>
                <a:spcPts val="0"/>
              </a:spcAft>
              <a:buSzPts val="7200"/>
              <a:buFont typeface="Work Sans Light"/>
              <a:buNone/>
              <a:defRPr sz="3600" b="0">
                <a:latin typeface="Work Sans Light"/>
                <a:ea typeface="Work Sans Light"/>
                <a:cs typeface="Work Sans Light"/>
                <a:sym typeface="Work Sans Light"/>
              </a:defRPr>
            </a:lvl1pPr>
            <a:lvl2pPr lvl="1" algn="ctr">
              <a:lnSpc>
                <a:spcPct val="100000"/>
              </a:lnSpc>
              <a:spcBef>
                <a:spcPts val="0"/>
              </a:spcBef>
              <a:spcAft>
                <a:spcPts val="0"/>
              </a:spcAft>
              <a:buSzPts val="7200"/>
              <a:buNone/>
              <a:defRPr sz="3600"/>
            </a:lvl2pPr>
            <a:lvl3pPr lvl="2" algn="ctr">
              <a:lnSpc>
                <a:spcPct val="100000"/>
              </a:lnSpc>
              <a:spcBef>
                <a:spcPts val="0"/>
              </a:spcBef>
              <a:spcAft>
                <a:spcPts val="0"/>
              </a:spcAft>
              <a:buSzPts val="7200"/>
              <a:buNone/>
              <a:defRPr sz="3600"/>
            </a:lvl3pPr>
            <a:lvl4pPr lvl="3" algn="ctr">
              <a:lnSpc>
                <a:spcPct val="100000"/>
              </a:lnSpc>
              <a:spcBef>
                <a:spcPts val="0"/>
              </a:spcBef>
              <a:spcAft>
                <a:spcPts val="0"/>
              </a:spcAft>
              <a:buSzPts val="7200"/>
              <a:buNone/>
              <a:defRPr sz="3600"/>
            </a:lvl4pPr>
            <a:lvl5pPr lvl="4" algn="ctr">
              <a:lnSpc>
                <a:spcPct val="100000"/>
              </a:lnSpc>
              <a:spcBef>
                <a:spcPts val="0"/>
              </a:spcBef>
              <a:spcAft>
                <a:spcPts val="0"/>
              </a:spcAft>
              <a:buSzPts val="7200"/>
              <a:buNone/>
              <a:defRPr sz="3600"/>
            </a:lvl5pPr>
            <a:lvl6pPr lvl="5" algn="ctr">
              <a:lnSpc>
                <a:spcPct val="100000"/>
              </a:lnSpc>
              <a:spcBef>
                <a:spcPts val="0"/>
              </a:spcBef>
              <a:spcAft>
                <a:spcPts val="0"/>
              </a:spcAft>
              <a:buSzPts val="7200"/>
              <a:buNone/>
              <a:defRPr sz="3600"/>
            </a:lvl6pPr>
            <a:lvl7pPr lvl="6" algn="ctr">
              <a:lnSpc>
                <a:spcPct val="100000"/>
              </a:lnSpc>
              <a:spcBef>
                <a:spcPts val="0"/>
              </a:spcBef>
              <a:spcAft>
                <a:spcPts val="0"/>
              </a:spcAft>
              <a:buSzPts val="7200"/>
              <a:buNone/>
              <a:defRPr sz="3600"/>
            </a:lvl7pPr>
            <a:lvl8pPr lvl="7" algn="ctr">
              <a:lnSpc>
                <a:spcPct val="100000"/>
              </a:lnSpc>
              <a:spcBef>
                <a:spcPts val="0"/>
              </a:spcBef>
              <a:spcAft>
                <a:spcPts val="0"/>
              </a:spcAft>
              <a:buSzPts val="7200"/>
              <a:buNone/>
              <a:defRPr sz="3600"/>
            </a:lvl8pPr>
            <a:lvl9pPr lvl="8" algn="ctr">
              <a:lnSpc>
                <a:spcPct val="100000"/>
              </a:lnSpc>
              <a:spcBef>
                <a:spcPts val="0"/>
              </a:spcBef>
              <a:spcAft>
                <a:spcPts val="0"/>
              </a:spcAft>
              <a:buSzPts val="7200"/>
              <a:buNone/>
              <a:defRPr sz="3600"/>
            </a:lvl9pPr>
          </a:lstStyle>
          <a:p>
            <a:endParaRPr/>
          </a:p>
        </p:txBody>
      </p:sp>
      <p:pic>
        <p:nvPicPr>
          <p:cNvPr id="63" name="Google Shape;63;p15"/>
          <p:cNvPicPr preferRelativeResize="0"/>
          <p:nvPr/>
        </p:nvPicPr>
        <p:blipFill rotWithShape="1">
          <a:blip r:embed="rId2">
            <a:alphaModFix/>
          </a:blip>
          <a:srcRect/>
          <a:stretch/>
        </p:blipFill>
        <p:spPr>
          <a:xfrm>
            <a:off x="402750" y="4805796"/>
            <a:ext cx="469901" cy="141425"/>
          </a:xfrm>
          <a:prstGeom prst="rect">
            <a:avLst/>
          </a:prstGeom>
          <a:noFill/>
          <a:ln>
            <a:noFill/>
          </a:ln>
        </p:spPr>
      </p:pic>
      <p:cxnSp>
        <p:nvCxnSpPr>
          <p:cNvPr id="64" name="Google Shape;64;p15"/>
          <p:cNvCxnSpPr/>
          <p:nvPr/>
        </p:nvCxnSpPr>
        <p:spPr>
          <a:xfrm>
            <a:off x="327750" y="4703100"/>
            <a:ext cx="8513100" cy="0"/>
          </a:xfrm>
          <a:prstGeom prst="straightConnector1">
            <a:avLst/>
          </a:prstGeom>
          <a:noFill/>
          <a:ln w="9525" cap="flat" cmpd="sng">
            <a:solidFill>
              <a:srgbClr val="FFCE31"/>
            </a:solidFill>
            <a:prstDash val="solid"/>
            <a:round/>
            <a:headEnd type="none" w="sm" len="sm"/>
            <a:tailEnd type="none" w="sm" len="sm"/>
          </a:ln>
        </p:spPr>
      </p:cxnSp>
      <p:sp>
        <p:nvSpPr>
          <p:cNvPr id="65" name="Google Shape;65;p15"/>
          <p:cNvSpPr txBox="1"/>
          <p:nvPr/>
        </p:nvSpPr>
        <p:spPr>
          <a:xfrm>
            <a:off x="6705748" y="4723425"/>
            <a:ext cx="1628400" cy="301591"/>
          </a:xfrm>
          <a:prstGeom prst="rect">
            <a:avLst/>
          </a:prstGeom>
          <a:noFill/>
          <a:ln>
            <a:noFill/>
          </a:ln>
        </p:spPr>
        <p:txBody>
          <a:bodyPr spcFirstLastPara="1" wrap="square" lIns="91425" tIns="91425" rIns="91425" bIns="91425" anchor="ctr" anchorCtr="0">
            <a:spAutoFit/>
          </a:bodyPr>
          <a:lstStyle/>
          <a:p>
            <a:pPr marL="0" marR="0" lvl="0" indent="0" algn="l" rtl="0">
              <a:lnSpc>
                <a:spcPct val="95000"/>
              </a:lnSpc>
              <a:spcBef>
                <a:spcPts val="0"/>
              </a:spcBef>
              <a:spcAft>
                <a:spcPts val="0"/>
              </a:spcAft>
              <a:buClr>
                <a:srgbClr val="000000"/>
              </a:buClr>
              <a:buSzPts val="1900"/>
              <a:buFont typeface="Arial"/>
              <a:buNone/>
            </a:pPr>
            <a:r>
              <a:rPr lang="en" sz="800" b="0" i="0" u="none" strike="noStrike" cap="none">
                <a:solidFill>
                  <a:schemeClr val="dk2"/>
                </a:solidFill>
                <a:latin typeface="Work Sans Light"/>
                <a:ea typeface="Work Sans Light"/>
                <a:cs typeface="Work Sans Light"/>
                <a:sym typeface="Work Sans Light"/>
              </a:rPr>
              <a:t>Copyright Rayse, Inc. 2023</a:t>
            </a:r>
            <a:endParaRPr sz="800" b="0" i="0" u="none" strike="noStrike" cap="none">
              <a:solidFill>
                <a:schemeClr val="dk2"/>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3633561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 Index A 1 1">
  <p:cSld name="Agenda / Index A 1 1">
    <p:spTree>
      <p:nvGrpSpPr>
        <p:cNvPr id="1" name="Shape 66"/>
        <p:cNvGrpSpPr/>
        <p:nvPr/>
      </p:nvGrpSpPr>
      <p:grpSpPr>
        <a:xfrm>
          <a:off x="0" y="0"/>
          <a:ext cx="0" cy="0"/>
          <a:chOff x="0" y="0"/>
          <a:chExt cx="0" cy="0"/>
        </a:xfrm>
      </p:grpSpPr>
      <p:sp>
        <p:nvSpPr>
          <p:cNvPr id="67" name="Google Shape;67;p16"/>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68" name="Google Shape;68;p16"/>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69" name="Google Shape;69;p16"/>
          <p:cNvPicPr preferRelativeResize="0"/>
          <p:nvPr/>
        </p:nvPicPr>
        <p:blipFill rotWithShape="1">
          <a:blip r:embed="rId3">
            <a:alphaModFix/>
          </a:blip>
          <a:srcRect/>
          <a:stretch/>
        </p:blipFill>
        <p:spPr>
          <a:xfrm>
            <a:off x="5864569" y="253334"/>
            <a:ext cx="2843849" cy="4890169"/>
          </a:xfrm>
          <a:prstGeom prst="rect">
            <a:avLst/>
          </a:prstGeom>
          <a:noFill/>
          <a:ln>
            <a:noFill/>
          </a:ln>
        </p:spPr>
      </p:pic>
    </p:spTree>
    <p:extLst>
      <p:ext uri="{BB962C8B-B14F-4D97-AF65-F5344CB8AC3E}">
        <p14:creationId xmlns:p14="http://schemas.microsoft.com/office/powerpoint/2010/main" val="790926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4"/>
        <p:cNvGrpSpPr/>
        <p:nvPr/>
      </p:nvGrpSpPr>
      <p:grpSpPr>
        <a:xfrm>
          <a:off x="0" y="0"/>
          <a:ext cx="0" cy="0"/>
          <a:chOff x="0" y="0"/>
          <a:chExt cx="0" cy="0"/>
        </a:xfrm>
      </p:grpSpPr>
    </p:spTree>
    <p:extLst>
      <p:ext uri="{BB962C8B-B14F-4D97-AF65-F5344CB8AC3E}">
        <p14:creationId xmlns:p14="http://schemas.microsoft.com/office/powerpoint/2010/main" val="1841943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95"/>
        <p:cNvGrpSpPr/>
        <p:nvPr/>
      </p:nvGrpSpPr>
      <p:grpSpPr>
        <a:xfrm>
          <a:off x="0" y="0"/>
          <a:ext cx="0" cy="0"/>
          <a:chOff x="0" y="0"/>
          <a:chExt cx="0" cy="0"/>
        </a:xfrm>
      </p:grpSpPr>
      <p:sp>
        <p:nvSpPr>
          <p:cNvPr id="696" name="Google Shape;696;p95"/>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97" name="Google Shape;697;p95"/>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Autofit/>
          </a:bodyPr>
          <a:lstStyle>
            <a:lvl1pPr marL="228600" lvl="0" indent="-228600" algn="l">
              <a:lnSpc>
                <a:spcPct val="100000"/>
              </a:lnSpc>
              <a:spcBef>
                <a:spcPts val="0"/>
              </a:spcBef>
              <a:spcAft>
                <a:spcPts val="0"/>
              </a:spcAft>
              <a:buSzPts val="3600"/>
              <a:buChar char="●"/>
              <a:defRPr/>
            </a:lvl1pPr>
            <a:lvl2pPr marL="457200" lvl="1" indent="-203200" algn="l">
              <a:lnSpc>
                <a:spcPct val="100000"/>
              </a:lnSpc>
              <a:spcBef>
                <a:spcPts val="1600"/>
              </a:spcBef>
              <a:spcAft>
                <a:spcPts val="0"/>
              </a:spcAft>
              <a:buSzPts val="2800"/>
              <a:buChar char="○"/>
              <a:defRPr/>
            </a:lvl2pPr>
            <a:lvl3pPr marL="685800" lvl="2" indent="-203200" algn="l">
              <a:lnSpc>
                <a:spcPct val="100000"/>
              </a:lnSpc>
              <a:spcBef>
                <a:spcPts val="1600"/>
              </a:spcBef>
              <a:spcAft>
                <a:spcPts val="0"/>
              </a:spcAft>
              <a:buSzPts val="2800"/>
              <a:buChar char="■"/>
              <a:defRPr/>
            </a:lvl3pPr>
            <a:lvl4pPr marL="914400" lvl="3" indent="-203200" algn="l">
              <a:lnSpc>
                <a:spcPct val="100000"/>
              </a:lnSpc>
              <a:spcBef>
                <a:spcPts val="1600"/>
              </a:spcBef>
              <a:spcAft>
                <a:spcPts val="0"/>
              </a:spcAft>
              <a:buSzPts val="2800"/>
              <a:buChar char="●"/>
              <a:defRPr/>
            </a:lvl4pPr>
            <a:lvl5pPr marL="1143000" lvl="4" indent="-203200" algn="l">
              <a:lnSpc>
                <a:spcPct val="100000"/>
              </a:lnSpc>
              <a:spcBef>
                <a:spcPts val="1600"/>
              </a:spcBef>
              <a:spcAft>
                <a:spcPts val="0"/>
              </a:spcAft>
              <a:buSzPts val="2800"/>
              <a:buChar char="○"/>
              <a:defRPr/>
            </a:lvl5pPr>
            <a:lvl6pPr marL="1371600" lvl="5" indent="-203200" algn="l">
              <a:lnSpc>
                <a:spcPct val="100000"/>
              </a:lnSpc>
              <a:spcBef>
                <a:spcPts val="1600"/>
              </a:spcBef>
              <a:spcAft>
                <a:spcPts val="0"/>
              </a:spcAft>
              <a:buSzPts val="2800"/>
              <a:buChar char="■"/>
              <a:defRPr/>
            </a:lvl6pPr>
            <a:lvl7pPr marL="1600200" lvl="6" indent="-203200" algn="l">
              <a:lnSpc>
                <a:spcPct val="100000"/>
              </a:lnSpc>
              <a:spcBef>
                <a:spcPts val="1600"/>
              </a:spcBef>
              <a:spcAft>
                <a:spcPts val="0"/>
              </a:spcAft>
              <a:buSzPts val="2800"/>
              <a:buChar char="●"/>
              <a:defRPr/>
            </a:lvl7pPr>
            <a:lvl8pPr marL="1828800" lvl="7" indent="-203200" algn="l">
              <a:lnSpc>
                <a:spcPct val="100000"/>
              </a:lnSpc>
              <a:spcBef>
                <a:spcPts val="1600"/>
              </a:spcBef>
              <a:spcAft>
                <a:spcPts val="0"/>
              </a:spcAft>
              <a:buSzPts val="2800"/>
              <a:buChar char="○"/>
              <a:defRPr/>
            </a:lvl8pPr>
            <a:lvl9pPr marL="2057400" lvl="8" indent="-203200" algn="l">
              <a:lnSpc>
                <a:spcPct val="100000"/>
              </a:lnSpc>
              <a:spcBef>
                <a:spcPts val="1600"/>
              </a:spcBef>
              <a:spcAft>
                <a:spcPts val="1600"/>
              </a:spcAft>
              <a:buSzPts val="2800"/>
              <a:buChar char="■"/>
              <a:defRPr/>
            </a:lvl9pPr>
          </a:lstStyle>
          <a:p>
            <a:endParaRPr/>
          </a:p>
        </p:txBody>
      </p:sp>
      <p:sp>
        <p:nvSpPr>
          <p:cNvPr id="698" name="Google Shape;698;p95"/>
          <p:cNvSpPr txBox="1">
            <a:spLocks noGrp="1"/>
          </p:cNvSpPr>
          <p:nvPr>
            <p:ph type="dt" idx="10"/>
          </p:nvPr>
        </p:nvSpPr>
        <p:spPr>
          <a:xfrm>
            <a:off x="0" y="0"/>
            <a:ext cx="3000000" cy="3000000"/>
          </a:xfrm>
          <a:prstGeom prst="rect">
            <a:avLst/>
          </a:prstGeom>
          <a:noFill/>
          <a:ln>
            <a:noFill/>
          </a:ln>
        </p:spPr>
        <p:txBody>
          <a:bodyPr spcFirstLastPara="1" wrap="square" lIns="182850" tIns="91400" rIns="182850" bIns="91400" anchor="t" anchorCtr="0">
            <a:noAutofit/>
          </a:bodyPr>
          <a:lstStyle>
            <a:lvl1pPr marR="0" lvl="0"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9pPr>
          </a:lstStyle>
          <a:p>
            <a:endParaRPr/>
          </a:p>
        </p:txBody>
      </p:sp>
      <p:sp>
        <p:nvSpPr>
          <p:cNvPr id="699" name="Google Shape;699;p95"/>
          <p:cNvSpPr txBox="1">
            <a:spLocks noGrp="1"/>
          </p:cNvSpPr>
          <p:nvPr>
            <p:ph type="ftr" idx="11"/>
          </p:nvPr>
        </p:nvSpPr>
        <p:spPr>
          <a:xfrm>
            <a:off x="0" y="0"/>
            <a:ext cx="3000000" cy="3000000"/>
          </a:xfrm>
          <a:prstGeom prst="rect">
            <a:avLst/>
          </a:prstGeom>
          <a:noFill/>
          <a:ln>
            <a:noFill/>
          </a:ln>
        </p:spPr>
        <p:txBody>
          <a:bodyPr spcFirstLastPara="1" wrap="square" lIns="182850" tIns="91400" rIns="182850" bIns="91400" anchor="t" anchorCtr="0">
            <a:noAutofit/>
          </a:bodyPr>
          <a:lstStyle>
            <a:lvl1pPr marR="0" lvl="0"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2800"/>
              <a:buNone/>
              <a:defRPr sz="1400" b="0" i="0" u="none" strike="noStrike" cap="none">
                <a:solidFill>
                  <a:srgbClr val="000000"/>
                </a:solidFill>
                <a:latin typeface="Arial"/>
                <a:ea typeface="Arial"/>
                <a:cs typeface="Arial"/>
                <a:sym typeface="Arial"/>
              </a:defRPr>
            </a:lvl9pPr>
          </a:lstStyle>
          <a:p>
            <a:endParaRPr/>
          </a:p>
        </p:txBody>
      </p:sp>
      <p:sp>
        <p:nvSpPr>
          <p:cNvPr id="700" name="Google Shape;700;p95"/>
          <p:cNvSpPr txBox="1">
            <a:spLocks noGrp="1"/>
          </p:cNvSpPr>
          <p:nvPr>
            <p:ph type="sldNum" idx="12"/>
          </p:nvPr>
        </p:nvSpPr>
        <p:spPr>
          <a:xfrm>
            <a:off x="0" y="0"/>
            <a:ext cx="3000000" cy="3000000"/>
          </a:xfrm>
          <a:prstGeom prst="rect">
            <a:avLst/>
          </a:prstGeom>
          <a:noFill/>
          <a:ln>
            <a:noFill/>
          </a:ln>
        </p:spPr>
        <p:txBody>
          <a:bodyPr spcFirstLastPara="1" wrap="square" lIns="182850" tIns="91400" rIns="182850" bIns="914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5214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701"/>
        <p:cNvGrpSpPr/>
        <p:nvPr/>
      </p:nvGrpSpPr>
      <p:grpSpPr>
        <a:xfrm>
          <a:off x="0" y="0"/>
          <a:ext cx="0" cy="0"/>
          <a:chOff x="0" y="0"/>
          <a:chExt cx="0" cy="0"/>
        </a:xfrm>
      </p:grpSpPr>
      <p:sp>
        <p:nvSpPr>
          <p:cNvPr id="702" name="Google Shape;702;p96"/>
          <p:cNvSpPr txBox="1">
            <a:spLocks noGrp="1"/>
          </p:cNvSpPr>
          <p:nvPr>
            <p:ph type="ctrTitle"/>
          </p:nvPr>
        </p:nvSpPr>
        <p:spPr>
          <a:xfrm>
            <a:off x="1273500" y="1369000"/>
            <a:ext cx="6597000" cy="2109900"/>
          </a:xfrm>
          <a:prstGeom prst="rect">
            <a:avLst/>
          </a:prstGeom>
          <a:noFill/>
          <a:ln>
            <a:noFill/>
          </a:ln>
        </p:spPr>
        <p:txBody>
          <a:bodyPr spcFirstLastPara="1" wrap="square" lIns="182850" tIns="182850" rIns="182850" bIns="182850" anchor="t" anchorCtr="0">
            <a:noAutofit/>
          </a:bodyPr>
          <a:lstStyle>
            <a:lvl1pPr lvl="0" algn="ctr">
              <a:lnSpc>
                <a:spcPct val="100000"/>
              </a:lnSpc>
              <a:spcBef>
                <a:spcPts val="0"/>
              </a:spcBef>
              <a:spcAft>
                <a:spcPts val="0"/>
              </a:spcAft>
              <a:buClr>
                <a:schemeClr val="lt1"/>
              </a:buClr>
              <a:buSzPts val="9000"/>
              <a:buNone/>
              <a:defRPr sz="4500" b="1">
                <a:solidFill>
                  <a:schemeClr val="lt1"/>
                </a:solidFill>
              </a:defRPr>
            </a:lvl1pPr>
            <a:lvl2pPr lvl="1" algn="ctr">
              <a:lnSpc>
                <a:spcPct val="100000"/>
              </a:lnSpc>
              <a:spcBef>
                <a:spcPts val="0"/>
              </a:spcBef>
              <a:spcAft>
                <a:spcPts val="0"/>
              </a:spcAft>
              <a:buClr>
                <a:schemeClr val="lt1"/>
              </a:buClr>
              <a:buSzPts val="7200"/>
              <a:buNone/>
              <a:defRPr sz="3600" b="1">
                <a:solidFill>
                  <a:schemeClr val="lt1"/>
                </a:solidFill>
              </a:defRPr>
            </a:lvl2pPr>
            <a:lvl3pPr lvl="2" algn="ctr">
              <a:lnSpc>
                <a:spcPct val="100000"/>
              </a:lnSpc>
              <a:spcBef>
                <a:spcPts val="0"/>
              </a:spcBef>
              <a:spcAft>
                <a:spcPts val="0"/>
              </a:spcAft>
              <a:buClr>
                <a:schemeClr val="lt1"/>
              </a:buClr>
              <a:buSzPts val="7200"/>
              <a:buNone/>
              <a:defRPr sz="3600" b="1">
                <a:solidFill>
                  <a:schemeClr val="lt1"/>
                </a:solidFill>
              </a:defRPr>
            </a:lvl3pPr>
            <a:lvl4pPr lvl="3" algn="ctr">
              <a:lnSpc>
                <a:spcPct val="100000"/>
              </a:lnSpc>
              <a:spcBef>
                <a:spcPts val="0"/>
              </a:spcBef>
              <a:spcAft>
                <a:spcPts val="0"/>
              </a:spcAft>
              <a:buClr>
                <a:schemeClr val="lt1"/>
              </a:buClr>
              <a:buSzPts val="7200"/>
              <a:buNone/>
              <a:defRPr sz="3600" b="1">
                <a:solidFill>
                  <a:schemeClr val="lt1"/>
                </a:solidFill>
              </a:defRPr>
            </a:lvl4pPr>
            <a:lvl5pPr lvl="4" algn="ctr">
              <a:lnSpc>
                <a:spcPct val="100000"/>
              </a:lnSpc>
              <a:spcBef>
                <a:spcPts val="0"/>
              </a:spcBef>
              <a:spcAft>
                <a:spcPts val="0"/>
              </a:spcAft>
              <a:buClr>
                <a:schemeClr val="lt1"/>
              </a:buClr>
              <a:buSzPts val="7200"/>
              <a:buNone/>
              <a:defRPr sz="3600" b="1">
                <a:solidFill>
                  <a:schemeClr val="lt1"/>
                </a:solidFill>
              </a:defRPr>
            </a:lvl5pPr>
            <a:lvl6pPr lvl="5" algn="ctr">
              <a:lnSpc>
                <a:spcPct val="100000"/>
              </a:lnSpc>
              <a:spcBef>
                <a:spcPts val="0"/>
              </a:spcBef>
              <a:spcAft>
                <a:spcPts val="0"/>
              </a:spcAft>
              <a:buClr>
                <a:schemeClr val="lt1"/>
              </a:buClr>
              <a:buSzPts val="7200"/>
              <a:buNone/>
              <a:defRPr sz="3600" b="1">
                <a:solidFill>
                  <a:schemeClr val="lt1"/>
                </a:solidFill>
              </a:defRPr>
            </a:lvl6pPr>
            <a:lvl7pPr lvl="6" algn="ctr">
              <a:lnSpc>
                <a:spcPct val="100000"/>
              </a:lnSpc>
              <a:spcBef>
                <a:spcPts val="0"/>
              </a:spcBef>
              <a:spcAft>
                <a:spcPts val="0"/>
              </a:spcAft>
              <a:buClr>
                <a:schemeClr val="lt1"/>
              </a:buClr>
              <a:buSzPts val="7200"/>
              <a:buNone/>
              <a:defRPr sz="3600" b="1">
                <a:solidFill>
                  <a:schemeClr val="lt1"/>
                </a:solidFill>
              </a:defRPr>
            </a:lvl7pPr>
            <a:lvl8pPr lvl="7" algn="ctr">
              <a:lnSpc>
                <a:spcPct val="100000"/>
              </a:lnSpc>
              <a:spcBef>
                <a:spcPts val="0"/>
              </a:spcBef>
              <a:spcAft>
                <a:spcPts val="0"/>
              </a:spcAft>
              <a:buClr>
                <a:schemeClr val="lt1"/>
              </a:buClr>
              <a:buSzPts val="7200"/>
              <a:buNone/>
              <a:defRPr sz="3600" b="1">
                <a:solidFill>
                  <a:schemeClr val="lt1"/>
                </a:solidFill>
              </a:defRPr>
            </a:lvl8pPr>
            <a:lvl9pPr lvl="8" algn="ctr">
              <a:lnSpc>
                <a:spcPct val="100000"/>
              </a:lnSpc>
              <a:spcBef>
                <a:spcPts val="0"/>
              </a:spcBef>
              <a:spcAft>
                <a:spcPts val="0"/>
              </a:spcAft>
              <a:buClr>
                <a:schemeClr val="lt1"/>
              </a:buClr>
              <a:buSzPts val="7200"/>
              <a:buNone/>
              <a:defRPr sz="3600" b="1">
                <a:solidFill>
                  <a:schemeClr val="lt1"/>
                </a:solidFill>
              </a:defRPr>
            </a:lvl9pPr>
          </a:lstStyle>
          <a:p>
            <a:endParaRPr/>
          </a:p>
        </p:txBody>
      </p:sp>
      <p:sp>
        <p:nvSpPr>
          <p:cNvPr id="703" name="Google Shape;703;p96"/>
          <p:cNvSpPr txBox="1">
            <a:spLocks noGrp="1"/>
          </p:cNvSpPr>
          <p:nvPr>
            <p:ph type="subTitle" idx="1"/>
          </p:nvPr>
        </p:nvSpPr>
        <p:spPr>
          <a:xfrm>
            <a:off x="2481900" y="2519525"/>
            <a:ext cx="4180200" cy="464700"/>
          </a:xfrm>
          <a:prstGeom prst="rect">
            <a:avLst/>
          </a:prstGeom>
          <a:noFill/>
          <a:ln>
            <a:noFill/>
          </a:ln>
        </p:spPr>
        <p:txBody>
          <a:bodyPr spcFirstLastPara="1" wrap="square" lIns="182850" tIns="182850" rIns="182850" bIns="182850" anchor="t" anchorCtr="0">
            <a:noAutofit/>
          </a:bodyPr>
          <a:lstStyle>
            <a:lvl1pPr lvl="0" algn="ctr">
              <a:lnSpc>
                <a:spcPct val="100000"/>
              </a:lnSpc>
              <a:spcBef>
                <a:spcPts val="0"/>
              </a:spcBef>
              <a:spcAft>
                <a:spcPts val="0"/>
              </a:spcAft>
              <a:buClr>
                <a:schemeClr val="accent1"/>
              </a:buClr>
              <a:buSzPts val="2800"/>
              <a:buNone/>
              <a:defRPr sz="1400">
                <a:solidFill>
                  <a:schemeClr val="accent1"/>
                </a:solidFill>
              </a:defRPr>
            </a:lvl1pPr>
            <a:lvl2pPr lvl="1" algn="ctr">
              <a:lnSpc>
                <a:spcPct val="100000"/>
              </a:lnSpc>
              <a:spcBef>
                <a:spcPts val="0"/>
              </a:spcBef>
              <a:spcAft>
                <a:spcPts val="0"/>
              </a:spcAft>
              <a:buClr>
                <a:schemeClr val="accent1"/>
              </a:buClr>
              <a:buSzPts val="3600"/>
              <a:buNone/>
              <a:defRPr sz="1800">
                <a:solidFill>
                  <a:schemeClr val="accent1"/>
                </a:solidFill>
              </a:defRPr>
            </a:lvl2pPr>
            <a:lvl3pPr lvl="2" algn="ctr">
              <a:lnSpc>
                <a:spcPct val="100000"/>
              </a:lnSpc>
              <a:spcBef>
                <a:spcPts val="0"/>
              </a:spcBef>
              <a:spcAft>
                <a:spcPts val="0"/>
              </a:spcAft>
              <a:buClr>
                <a:schemeClr val="accent1"/>
              </a:buClr>
              <a:buSzPts val="3600"/>
              <a:buNone/>
              <a:defRPr sz="1800">
                <a:solidFill>
                  <a:schemeClr val="accent1"/>
                </a:solidFill>
              </a:defRPr>
            </a:lvl3pPr>
            <a:lvl4pPr lvl="3" algn="ctr">
              <a:lnSpc>
                <a:spcPct val="100000"/>
              </a:lnSpc>
              <a:spcBef>
                <a:spcPts val="0"/>
              </a:spcBef>
              <a:spcAft>
                <a:spcPts val="0"/>
              </a:spcAft>
              <a:buClr>
                <a:schemeClr val="accent1"/>
              </a:buClr>
              <a:buSzPts val="3600"/>
              <a:buNone/>
              <a:defRPr sz="1800">
                <a:solidFill>
                  <a:schemeClr val="accent1"/>
                </a:solidFill>
              </a:defRPr>
            </a:lvl4pPr>
            <a:lvl5pPr lvl="4" algn="ctr">
              <a:lnSpc>
                <a:spcPct val="100000"/>
              </a:lnSpc>
              <a:spcBef>
                <a:spcPts val="0"/>
              </a:spcBef>
              <a:spcAft>
                <a:spcPts val="0"/>
              </a:spcAft>
              <a:buClr>
                <a:schemeClr val="accent1"/>
              </a:buClr>
              <a:buSzPts val="3600"/>
              <a:buNone/>
              <a:defRPr sz="1800">
                <a:solidFill>
                  <a:schemeClr val="accent1"/>
                </a:solidFill>
              </a:defRPr>
            </a:lvl5pPr>
            <a:lvl6pPr lvl="5" algn="ctr">
              <a:lnSpc>
                <a:spcPct val="100000"/>
              </a:lnSpc>
              <a:spcBef>
                <a:spcPts val="0"/>
              </a:spcBef>
              <a:spcAft>
                <a:spcPts val="0"/>
              </a:spcAft>
              <a:buClr>
                <a:schemeClr val="accent1"/>
              </a:buClr>
              <a:buSzPts val="3600"/>
              <a:buNone/>
              <a:defRPr sz="1800">
                <a:solidFill>
                  <a:schemeClr val="accent1"/>
                </a:solidFill>
              </a:defRPr>
            </a:lvl6pPr>
            <a:lvl7pPr lvl="6" algn="ctr">
              <a:lnSpc>
                <a:spcPct val="100000"/>
              </a:lnSpc>
              <a:spcBef>
                <a:spcPts val="0"/>
              </a:spcBef>
              <a:spcAft>
                <a:spcPts val="0"/>
              </a:spcAft>
              <a:buClr>
                <a:schemeClr val="accent1"/>
              </a:buClr>
              <a:buSzPts val="3600"/>
              <a:buNone/>
              <a:defRPr sz="1800">
                <a:solidFill>
                  <a:schemeClr val="accent1"/>
                </a:solidFill>
              </a:defRPr>
            </a:lvl7pPr>
            <a:lvl8pPr lvl="7" algn="ctr">
              <a:lnSpc>
                <a:spcPct val="100000"/>
              </a:lnSpc>
              <a:spcBef>
                <a:spcPts val="0"/>
              </a:spcBef>
              <a:spcAft>
                <a:spcPts val="0"/>
              </a:spcAft>
              <a:buClr>
                <a:schemeClr val="accent1"/>
              </a:buClr>
              <a:buSzPts val="3600"/>
              <a:buNone/>
              <a:defRPr sz="1800">
                <a:solidFill>
                  <a:schemeClr val="accent1"/>
                </a:solidFill>
              </a:defRPr>
            </a:lvl8pPr>
            <a:lvl9pPr lvl="8" algn="ctr">
              <a:lnSpc>
                <a:spcPct val="100000"/>
              </a:lnSpc>
              <a:spcBef>
                <a:spcPts val="0"/>
              </a:spcBef>
              <a:spcAft>
                <a:spcPts val="0"/>
              </a:spcAft>
              <a:buClr>
                <a:schemeClr val="accent1"/>
              </a:buClr>
              <a:buSzPts val="3600"/>
              <a:buNone/>
              <a:defRPr sz="1800">
                <a:solidFill>
                  <a:schemeClr val="accent1"/>
                </a:solidFill>
              </a:defRPr>
            </a:lvl9pPr>
          </a:lstStyle>
          <a:p>
            <a:endParaRPr/>
          </a:p>
        </p:txBody>
      </p:sp>
    </p:spTree>
    <p:extLst>
      <p:ext uri="{BB962C8B-B14F-4D97-AF65-F5344CB8AC3E}">
        <p14:creationId xmlns:p14="http://schemas.microsoft.com/office/powerpoint/2010/main" val="2337283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704"/>
        <p:cNvGrpSpPr/>
        <p:nvPr/>
      </p:nvGrpSpPr>
      <p:grpSpPr>
        <a:xfrm>
          <a:off x="0" y="0"/>
          <a:ext cx="0" cy="0"/>
          <a:chOff x="0" y="0"/>
          <a:chExt cx="0" cy="0"/>
        </a:xfrm>
      </p:grpSpPr>
      <p:sp>
        <p:nvSpPr>
          <p:cNvPr id="705" name="Google Shape;705;p97"/>
          <p:cNvSpPr txBox="1">
            <a:spLocks noGrp="1"/>
          </p:cNvSpPr>
          <p:nvPr>
            <p:ph type="ctrTitle"/>
          </p:nvPr>
        </p:nvSpPr>
        <p:spPr>
          <a:xfrm>
            <a:off x="311709" y="744575"/>
            <a:ext cx="8520600" cy="2052600"/>
          </a:xfrm>
          <a:prstGeom prst="rect">
            <a:avLst/>
          </a:prstGeom>
          <a:noFill/>
          <a:ln>
            <a:noFill/>
          </a:ln>
        </p:spPr>
        <p:txBody>
          <a:bodyPr spcFirstLastPara="1" wrap="square" lIns="365700" tIns="365700" rIns="365700" bIns="365700" anchor="b" anchorCtr="0">
            <a:normAutofit/>
          </a:bodyPr>
          <a:lstStyle>
            <a:lvl1pPr lvl="0" algn="ctr">
              <a:lnSpc>
                <a:spcPct val="100000"/>
              </a:lnSpc>
              <a:spcBef>
                <a:spcPts val="0"/>
              </a:spcBef>
              <a:spcAft>
                <a:spcPts val="0"/>
              </a:spcAft>
              <a:buSzPts val="20800"/>
              <a:buNone/>
              <a:defRPr sz="5200"/>
            </a:lvl1pPr>
            <a:lvl2pPr lvl="1" algn="ctr">
              <a:lnSpc>
                <a:spcPct val="100000"/>
              </a:lnSpc>
              <a:spcBef>
                <a:spcPts val="0"/>
              </a:spcBef>
              <a:spcAft>
                <a:spcPts val="0"/>
              </a:spcAft>
              <a:buSzPts val="20800"/>
              <a:buNone/>
              <a:defRPr sz="5200"/>
            </a:lvl2pPr>
            <a:lvl3pPr lvl="2" algn="ctr">
              <a:lnSpc>
                <a:spcPct val="100000"/>
              </a:lnSpc>
              <a:spcBef>
                <a:spcPts val="0"/>
              </a:spcBef>
              <a:spcAft>
                <a:spcPts val="0"/>
              </a:spcAft>
              <a:buSzPts val="20800"/>
              <a:buNone/>
              <a:defRPr sz="5200"/>
            </a:lvl3pPr>
            <a:lvl4pPr lvl="3" algn="ctr">
              <a:lnSpc>
                <a:spcPct val="100000"/>
              </a:lnSpc>
              <a:spcBef>
                <a:spcPts val="0"/>
              </a:spcBef>
              <a:spcAft>
                <a:spcPts val="0"/>
              </a:spcAft>
              <a:buSzPts val="20800"/>
              <a:buNone/>
              <a:defRPr sz="5200"/>
            </a:lvl4pPr>
            <a:lvl5pPr lvl="4" algn="ctr">
              <a:lnSpc>
                <a:spcPct val="100000"/>
              </a:lnSpc>
              <a:spcBef>
                <a:spcPts val="0"/>
              </a:spcBef>
              <a:spcAft>
                <a:spcPts val="0"/>
              </a:spcAft>
              <a:buSzPts val="20800"/>
              <a:buNone/>
              <a:defRPr sz="5200"/>
            </a:lvl5pPr>
            <a:lvl6pPr lvl="5" algn="ctr">
              <a:lnSpc>
                <a:spcPct val="100000"/>
              </a:lnSpc>
              <a:spcBef>
                <a:spcPts val="0"/>
              </a:spcBef>
              <a:spcAft>
                <a:spcPts val="0"/>
              </a:spcAft>
              <a:buSzPts val="20800"/>
              <a:buNone/>
              <a:defRPr sz="5200"/>
            </a:lvl6pPr>
            <a:lvl7pPr lvl="6" algn="ctr">
              <a:lnSpc>
                <a:spcPct val="100000"/>
              </a:lnSpc>
              <a:spcBef>
                <a:spcPts val="0"/>
              </a:spcBef>
              <a:spcAft>
                <a:spcPts val="0"/>
              </a:spcAft>
              <a:buSzPts val="20800"/>
              <a:buNone/>
              <a:defRPr sz="5200"/>
            </a:lvl7pPr>
            <a:lvl8pPr lvl="7" algn="ctr">
              <a:lnSpc>
                <a:spcPct val="100000"/>
              </a:lnSpc>
              <a:spcBef>
                <a:spcPts val="0"/>
              </a:spcBef>
              <a:spcAft>
                <a:spcPts val="0"/>
              </a:spcAft>
              <a:buSzPts val="20800"/>
              <a:buNone/>
              <a:defRPr sz="5200"/>
            </a:lvl8pPr>
            <a:lvl9pPr lvl="8" algn="ctr">
              <a:lnSpc>
                <a:spcPct val="100000"/>
              </a:lnSpc>
              <a:spcBef>
                <a:spcPts val="0"/>
              </a:spcBef>
              <a:spcAft>
                <a:spcPts val="0"/>
              </a:spcAft>
              <a:buSzPts val="20800"/>
              <a:buNone/>
              <a:defRPr sz="5200"/>
            </a:lvl9pPr>
          </a:lstStyle>
          <a:p>
            <a:endParaRPr/>
          </a:p>
        </p:txBody>
      </p:sp>
      <p:sp>
        <p:nvSpPr>
          <p:cNvPr id="706" name="Google Shape;706;p97"/>
          <p:cNvSpPr txBox="1">
            <a:spLocks noGrp="1"/>
          </p:cNvSpPr>
          <p:nvPr>
            <p:ph type="subTitle" idx="1"/>
          </p:nvPr>
        </p:nvSpPr>
        <p:spPr>
          <a:xfrm>
            <a:off x="311700" y="2834125"/>
            <a:ext cx="8520600" cy="792600"/>
          </a:xfrm>
          <a:prstGeom prst="rect">
            <a:avLst/>
          </a:prstGeom>
          <a:noFill/>
          <a:ln>
            <a:noFill/>
          </a:ln>
        </p:spPr>
        <p:txBody>
          <a:bodyPr spcFirstLastPara="1" wrap="square" lIns="365700" tIns="365700" rIns="365700" bIns="365700" anchor="t" anchorCtr="0">
            <a:normAutofit/>
          </a:bodyPr>
          <a:lstStyle>
            <a:lvl1pPr lvl="0" algn="ctr">
              <a:lnSpc>
                <a:spcPct val="100000"/>
              </a:lnSpc>
              <a:spcBef>
                <a:spcPts val="0"/>
              </a:spcBef>
              <a:spcAft>
                <a:spcPts val="0"/>
              </a:spcAft>
              <a:buSzPts val="11200"/>
              <a:buNone/>
              <a:defRPr sz="2800"/>
            </a:lvl1pPr>
            <a:lvl2pPr lvl="1" algn="ctr">
              <a:lnSpc>
                <a:spcPct val="100000"/>
              </a:lnSpc>
              <a:spcBef>
                <a:spcPts val="0"/>
              </a:spcBef>
              <a:spcAft>
                <a:spcPts val="0"/>
              </a:spcAft>
              <a:buSzPts val="11200"/>
              <a:buNone/>
              <a:defRPr sz="2800"/>
            </a:lvl2pPr>
            <a:lvl3pPr lvl="2" algn="ctr">
              <a:lnSpc>
                <a:spcPct val="100000"/>
              </a:lnSpc>
              <a:spcBef>
                <a:spcPts val="0"/>
              </a:spcBef>
              <a:spcAft>
                <a:spcPts val="0"/>
              </a:spcAft>
              <a:buSzPts val="11200"/>
              <a:buNone/>
              <a:defRPr sz="2800"/>
            </a:lvl3pPr>
            <a:lvl4pPr lvl="3" algn="ctr">
              <a:lnSpc>
                <a:spcPct val="100000"/>
              </a:lnSpc>
              <a:spcBef>
                <a:spcPts val="0"/>
              </a:spcBef>
              <a:spcAft>
                <a:spcPts val="0"/>
              </a:spcAft>
              <a:buSzPts val="11200"/>
              <a:buNone/>
              <a:defRPr sz="2800"/>
            </a:lvl4pPr>
            <a:lvl5pPr lvl="4" algn="ctr">
              <a:lnSpc>
                <a:spcPct val="100000"/>
              </a:lnSpc>
              <a:spcBef>
                <a:spcPts val="0"/>
              </a:spcBef>
              <a:spcAft>
                <a:spcPts val="0"/>
              </a:spcAft>
              <a:buSzPts val="11200"/>
              <a:buNone/>
              <a:defRPr sz="2800"/>
            </a:lvl5pPr>
            <a:lvl6pPr lvl="5" algn="ctr">
              <a:lnSpc>
                <a:spcPct val="100000"/>
              </a:lnSpc>
              <a:spcBef>
                <a:spcPts val="0"/>
              </a:spcBef>
              <a:spcAft>
                <a:spcPts val="0"/>
              </a:spcAft>
              <a:buSzPts val="11200"/>
              <a:buNone/>
              <a:defRPr sz="2800"/>
            </a:lvl6pPr>
            <a:lvl7pPr lvl="6" algn="ctr">
              <a:lnSpc>
                <a:spcPct val="100000"/>
              </a:lnSpc>
              <a:spcBef>
                <a:spcPts val="0"/>
              </a:spcBef>
              <a:spcAft>
                <a:spcPts val="0"/>
              </a:spcAft>
              <a:buSzPts val="11200"/>
              <a:buNone/>
              <a:defRPr sz="2800"/>
            </a:lvl7pPr>
            <a:lvl8pPr lvl="7" algn="ctr">
              <a:lnSpc>
                <a:spcPct val="100000"/>
              </a:lnSpc>
              <a:spcBef>
                <a:spcPts val="0"/>
              </a:spcBef>
              <a:spcAft>
                <a:spcPts val="0"/>
              </a:spcAft>
              <a:buSzPts val="11200"/>
              <a:buNone/>
              <a:defRPr sz="2800"/>
            </a:lvl8pPr>
            <a:lvl9pPr lvl="8" algn="ctr">
              <a:lnSpc>
                <a:spcPct val="100000"/>
              </a:lnSpc>
              <a:spcBef>
                <a:spcPts val="0"/>
              </a:spcBef>
              <a:spcAft>
                <a:spcPts val="0"/>
              </a:spcAft>
              <a:buSzPts val="11200"/>
              <a:buNone/>
              <a:defRPr sz="2800"/>
            </a:lvl9pPr>
          </a:lstStyle>
          <a:p>
            <a:endParaRPr/>
          </a:p>
        </p:txBody>
      </p:sp>
      <p:sp>
        <p:nvSpPr>
          <p:cNvPr id="707" name="Google Shape;707;p97"/>
          <p:cNvSpPr txBox="1">
            <a:spLocks noGrp="1"/>
          </p:cNvSpPr>
          <p:nvPr>
            <p:ph type="sldNum" idx="12"/>
          </p:nvPr>
        </p:nvSpPr>
        <p:spPr>
          <a:xfrm>
            <a:off x="8472458" y="4663217"/>
            <a:ext cx="548700" cy="393600"/>
          </a:xfrm>
          <a:prstGeom prst="rect">
            <a:avLst/>
          </a:prstGeom>
          <a:noFill/>
          <a:ln>
            <a:noFill/>
          </a:ln>
        </p:spPr>
        <p:txBody>
          <a:bodyPr spcFirstLastPara="1" wrap="square" lIns="365700" tIns="365700" rIns="365700" bIns="365700" anchor="ctr" anchorCtr="0">
            <a:normAutofit/>
          </a:bodyPr>
          <a:lstStyle>
            <a:lvl1pPr marL="0" marR="0" lvl="0"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552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p98"/>
          <p:cNvSpPr txBox="1">
            <a:spLocks noGrp="1"/>
          </p:cNvSpPr>
          <p:nvPr>
            <p:ph type="ctrTitle"/>
          </p:nvPr>
        </p:nvSpPr>
        <p:spPr>
          <a:xfrm>
            <a:off x="2175900" y="1950100"/>
            <a:ext cx="4792200" cy="644700"/>
          </a:xfrm>
          <a:prstGeom prst="rect">
            <a:avLst/>
          </a:prstGeom>
          <a:noFill/>
          <a:ln>
            <a:noFill/>
          </a:ln>
        </p:spPr>
        <p:txBody>
          <a:bodyPr spcFirstLastPara="1" wrap="square" lIns="182850" tIns="182850" rIns="182850" bIns="182850" anchor="b" anchorCtr="0">
            <a:noAutofit/>
          </a:bodyPr>
          <a:lstStyle>
            <a:lvl1pPr lvl="0" algn="ctr">
              <a:lnSpc>
                <a:spcPct val="100000"/>
              </a:lnSpc>
              <a:spcBef>
                <a:spcPts val="0"/>
              </a:spcBef>
              <a:spcAft>
                <a:spcPts val="0"/>
              </a:spcAft>
              <a:buClr>
                <a:schemeClr val="lt1"/>
              </a:buClr>
              <a:buSzPts val="7200"/>
              <a:buNone/>
              <a:defRPr sz="3600" b="1">
                <a:solidFill>
                  <a:schemeClr val="lt1"/>
                </a:solidFill>
              </a:defRPr>
            </a:lvl1pPr>
            <a:lvl2pPr lvl="1" algn="ctr">
              <a:lnSpc>
                <a:spcPct val="100000"/>
              </a:lnSpc>
              <a:spcBef>
                <a:spcPts val="0"/>
              </a:spcBef>
              <a:spcAft>
                <a:spcPts val="0"/>
              </a:spcAft>
              <a:buClr>
                <a:schemeClr val="lt1"/>
              </a:buClr>
              <a:buSzPts val="7200"/>
              <a:buNone/>
              <a:defRPr sz="3600" b="1">
                <a:solidFill>
                  <a:schemeClr val="lt1"/>
                </a:solidFill>
              </a:defRPr>
            </a:lvl2pPr>
            <a:lvl3pPr lvl="2" algn="ctr">
              <a:lnSpc>
                <a:spcPct val="100000"/>
              </a:lnSpc>
              <a:spcBef>
                <a:spcPts val="0"/>
              </a:spcBef>
              <a:spcAft>
                <a:spcPts val="0"/>
              </a:spcAft>
              <a:buClr>
                <a:schemeClr val="lt1"/>
              </a:buClr>
              <a:buSzPts val="7200"/>
              <a:buNone/>
              <a:defRPr sz="3600" b="1">
                <a:solidFill>
                  <a:schemeClr val="lt1"/>
                </a:solidFill>
              </a:defRPr>
            </a:lvl3pPr>
            <a:lvl4pPr lvl="3" algn="ctr">
              <a:lnSpc>
                <a:spcPct val="100000"/>
              </a:lnSpc>
              <a:spcBef>
                <a:spcPts val="0"/>
              </a:spcBef>
              <a:spcAft>
                <a:spcPts val="0"/>
              </a:spcAft>
              <a:buClr>
                <a:schemeClr val="lt1"/>
              </a:buClr>
              <a:buSzPts val="7200"/>
              <a:buNone/>
              <a:defRPr sz="3600" b="1">
                <a:solidFill>
                  <a:schemeClr val="lt1"/>
                </a:solidFill>
              </a:defRPr>
            </a:lvl4pPr>
            <a:lvl5pPr lvl="4" algn="ctr">
              <a:lnSpc>
                <a:spcPct val="100000"/>
              </a:lnSpc>
              <a:spcBef>
                <a:spcPts val="0"/>
              </a:spcBef>
              <a:spcAft>
                <a:spcPts val="0"/>
              </a:spcAft>
              <a:buClr>
                <a:schemeClr val="lt1"/>
              </a:buClr>
              <a:buSzPts val="7200"/>
              <a:buNone/>
              <a:defRPr sz="3600" b="1">
                <a:solidFill>
                  <a:schemeClr val="lt1"/>
                </a:solidFill>
              </a:defRPr>
            </a:lvl5pPr>
            <a:lvl6pPr lvl="5" algn="ctr">
              <a:lnSpc>
                <a:spcPct val="100000"/>
              </a:lnSpc>
              <a:spcBef>
                <a:spcPts val="0"/>
              </a:spcBef>
              <a:spcAft>
                <a:spcPts val="0"/>
              </a:spcAft>
              <a:buClr>
                <a:schemeClr val="lt1"/>
              </a:buClr>
              <a:buSzPts val="7200"/>
              <a:buNone/>
              <a:defRPr sz="3600" b="1">
                <a:solidFill>
                  <a:schemeClr val="lt1"/>
                </a:solidFill>
              </a:defRPr>
            </a:lvl6pPr>
            <a:lvl7pPr lvl="6" algn="ctr">
              <a:lnSpc>
                <a:spcPct val="100000"/>
              </a:lnSpc>
              <a:spcBef>
                <a:spcPts val="0"/>
              </a:spcBef>
              <a:spcAft>
                <a:spcPts val="0"/>
              </a:spcAft>
              <a:buClr>
                <a:schemeClr val="lt1"/>
              </a:buClr>
              <a:buSzPts val="7200"/>
              <a:buNone/>
              <a:defRPr sz="3600" b="1">
                <a:solidFill>
                  <a:schemeClr val="lt1"/>
                </a:solidFill>
              </a:defRPr>
            </a:lvl7pPr>
            <a:lvl8pPr lvl="7" algn="ctr">
              <a:lnSpc>
                <a:spcPct val="100000"/>
              </a:lnSpc>
              <a:spcBef>
                <a:spcPts val="0"/>
              </a:spcBef>
              <a:spcAft>
                <a:spcPts val="0"/>
              </a:spcAft>
              <a:buClr>
                <a:schemeClr val="lt1"/>
              </a:buClr>
              <a:buSzPts val="7200"/>
              <a:buNone/>
              <a:defRPr sz="3600" b="1">
                <a:solidFill>
                  <a:schemeClr val="lt1"/>
                </a:solidFill>
              </a:defRPr>
            </a:lvl8pPr>
            <a:lvl9pPr lvl="8" algn="ctr">
              <a:lnSpc>
                <a:spcPct val="100000"/>
              </a:lnSpc>
              <a:spcBef>
                <a:spcPts val="0"/>
              </a:spcBef>
              <a:spcAft>
                <a:spcPts val="0"/>
              </a:spcAft>
              <a:buClr>
                <a:schemeClr val="lt1"/>
              </a:buClr>
              <a:buSzPts val="7200"/>
              <a:buNone/>
              <a:defRPr sz="3600" b="1">
                <a:solidFill>
                  <a:schemeClr val="lt1"/>
                </a:solidFill>
              </a:defRPr>
            </a:lvl9pPr>
          </a:lstStyle>
          <a:p>
            <a:endParaRPr/>
          </a:p>
        </p:txBody>
      </p:sp>
      <p:sp>
        <p:nvSpPr>
          <p:cNvPr id="710" name="Google Shape;710;p98"/>
          <p:cNvSpPr txBox="1">
            <a:spLocks noGrp="1"/>
          </p:cNvSpPr>
          <p:nvPr>
            <p:ph type="subTitle" idx="1"/>
          </p:nvPr>
        </p:nvSpPr>
        <p:spPr>
          <a:xfrm>
            <a:off x="2044200" y="3704650"/>
            <a:ext cx="5055600" cy="464700"/>
          </a:xfrm>
          <a:prstGeom prst="rect">
            <a:avLst/>
          </a:prstGeom>
          <a:noFill/>
          <a:ln>
            <a:noFill/>
          </a:ln>
        </p:spPr>
        <p:txBody>
          <a:bodyPr spcFirstLastPara="1" wrap="square" lIns="182850" tIns="182850" rIns="182850" bIns="182850" anchor="t" anchorCtr="0">
            <a:noAutofit/>
          </a:bodyPr>
          <a:lstStyle>
            <a:lvl1pPr lvl="0" algn="ctr">
              <a:lnSpc>
                <a:spcPct val="100000"/>
              </a:lnSpc>
              <a:spcBef>
                <a:spcPts val="0"/>
              </a:spcBef>
              <a:spcAft>
                <a:spcPts val="0"/>
              </a:spcAft>
              <a:buClr>
                <a:schemeClr val="accent1"/>
              </a:buClr>
              <a:buSzPts val="2800"/>
              <a:buNone/>
              <a:defRPr sz="1400">
                <a:solidFill>
                  <a:schemeClr val="accent1"/>
                </a:solidFill>
              </a:defRPr>
            </a:lvl1pPr>
            <a:lvl2pPr lvl="1" algn="ctr">
              <a:lnSpc>
                <a:spcPct val="100000"/>
              </a:lnSpc>
              <a:spcBef>
                <a:spcPts val="0"/>
              </a:spcBef>
              <a:spcAft>
                <a:spcPts val="0"/>
              </a:spcAft>
              <a:buClr>
                <a:schemeClr val="lt1"/>
              </a:buClr>
              <a:buSzPts val="3600"/>
              <a:buNone/>
              <a:defRPr sz="1800">
                <a:solidFill>
                  <a:schemeClr val="lt1"/>
                </a:solidFill>
              </a:defRPr>
            </a:lvl2pPr>
            <a:lvl3pPr lvl="2" algn="ctr">
              <a:lnSpc>
                <a:spcPct val="100000"/>
              </a:lnSpc>
              <a:spcBef>
                <a:spcPts val="0"/>
              </a:spcBef>
              <a:spcAft>
                <a:spcPts val="0"/>
              </a:spcAft>
              <a:buClr>
                <a:schemeClr val="lt1"/>
              </a:buClr>
              <a:buSzPts val="3600"/>
              <a:buNone/>
              <a:defRPr sz="1800">
                <a:solidFill>
                  <a:schemeClr val="lt1"/>
                </a:solidFill>
              </a:defRPr>
            </a:lvl3pPr>
            <a:lvl4pPr lvl="3" algn="ctr">
              <a:lnSpc>
                <a:spcPct val="100000"/>
              </a:lnSpc>
              <a:spcBef>
                <a:spcPts val="0"/>
              </a:spcBef>
              <a:spcAft>
                <a:spcPts val="0"/>
              </a:spcAft>
              <a:buClr>
                <a:schemeClr val="lt1"/>
              </a:buClr>
              <a:buSzPts val="3600"/>
              <a:buNone/>
              <a:defRPr sz="1800">
                <a:solidFill>
                  <a:schemeClr val="lt1"/>
                </a:solidFill>
              </a:defRPr>
            </a:lvl4pPr>
            <a:lvl5pPr lvl="4" algn="ctr">
              <a:lnSpc>
                <a:spcPct val="100000"/>
              </a:lnSpc>
              <a:spcBef>
                <a:spcPts val="0"/>
              </a:spcBef>
              <a:spcAft>
                <a:spcPts val="0"/>
              </a:spcAft>
              <a:buClr>
                <a:schemeClr val="lt1"/>
              </a:buClr>
              <a:buSzPts val="3600"/>
              <a:buNone/>
              <a:defRPr sz="1800">
                <a:solidFill>
                  <a:schemeClr val="lt1"/>
                </a:solidFill>
              </a:defRPr>
            </a:lvl5pPr>
            <a:lvl6pPr lvl="5" algn="ctr">
              <a:lnSpc>
                <a:spcPct val="100000"/>
              </a:lnSpc>
              <a:spcBef>
                <a:spcPts val="0"/>
              </a:spcBef>
              <a:spcAft>
                <a:spcPts val="0"/>
              </a:spcAft>
              <a:buClr>
                <a:schemeClr val="lt1"/>
              </a:buClr>
              <a:buSzPts val="3600"/>
              <a:buNone/>
              <a:defRPr sz="1800">
                <a:solidFill>
                  <a:schemeClr val="lt1"/>
                </a:solidFill>
              </a:defRPr>
            </a:lvl6pPr>
            <a:lvl7pPr lvl="6" algn="ctr">
              <a:lnSpc>
                <a:spcPct val="100000"/>
              </a:lnSpc>
              <a:spcBef>
                <a:spcPts val="0"/>
              </a:spcBef>
              <a:spcAft>
                <a:spcPts val="0"/>
              </a:spcAft>
              <a:buClr>
                <a:schemeClr val="lt1"/>
              </a:buClr>
              <a:buSzPts val="3600"/>
              <a:buNone/>
              <a:defRPr sz="1800">
                <a:solidFill>
                  <a:schemeClr val="lt1"/>
                </a:solidFill>
              </a:defRPr>
            </a:lvl7pPr>
            <a:lvl8pPr lvl="7" algn="ctr">
              <a:lnSpc>
                <a:spcPct val="100000"/>
              </a:lnSpc>
              <a:spcBef>
                <a:spcPts val="0"/>
              </a:spcBef>
              <a:spcAft>
                <a:spcPts val="0"/>
              </a:spcAft>
              <a:buClr>
                <a:schemeClr val="lt1"/>
              </a:buClr>
              <a:buSzPts val="3600"/>
              <a:buNone/>
              <a:defRPr sz="1800">
                <a:solidFill>
                  <a:schemeClr val="lt1"/>
                </a:solidFill>
              </a:defRPr>
            </a:lvl8pPr>
            <a:lvl9pPr lvl="8" algn="ctr">
              <a:lnSpc>
                <a:spcPct val="100000"/>
              </a:lnSpc>
              <a:spcBef>
                <a:spcPts val="0"/>
              </a:spcBef>
              <a:spcAft>
                <a:spcPts val="0"/>
              </a:spcAft>
              <a:buClr>
                <a:schemeClr val="lt1"/>
              </a:buClr>
              <a:buSzPts val="3600"/>
              <a:buNone/>
              <a:defRPr sz="1800">
                <a:solidFill>
                  <a:schemeClr val="lt1"/>
                </a:solidFill>
              </a:defRPr>
            </a:lvl9pPr>
          </a:lstStyle>
          <a:p>
            <a:endParaRPr/>
          </a:p>
        </p:txBody>
      </p:sp>
    </p:spTree>
    <p:extLst>
      <p:ext uri="{BB962C8B-B14F-4D97-AF65-F5344CB8AC3E}">
        <p14:creationId xmlns:p14="http://schemas.microsoft.com/office/powerpoint/2010/main" val="1119634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Agent C">
  <p:cSld name="Content With Agent C">
    <p:spTree>
      <p:nvGrpSpPr>
        <p:cNvPr id="1" name="Shape 711"/>
        <p:cNvGrpSpPr/>
        <p:nvPr/>
      </p:nvGrpSpPr>
      <p:grpSpPr>
        <a:xfrm>
          <a:off x="0" y="0"/>
          <a:ext cx="0" cy="0"/>
          <a:chOff x="0" y="0"/>
          <a:chExt cx="0" cy="0"/>
        </a:xfrm>
      </p:grpSpPr>
      <p:sp>
        <p:nvSpPr>
          <p:cNvPr id="712" name="Google Shape;712;p99"/>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sp>
        <p:nvSpPr>
          <p:cNvPr id="713" name="Google Shape;713;p99"/>
          <p:cNvSpPr/>
          <p:nvPr/>
        </p:nvSpPr>
        <p:spPr>
          <a:xfrm rot="6752261">
            <a:off x="2155110" y="1827955"/>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pic>
        <p:nvPicPr>
          <p:cNvPr id="714" name="Google Shape;714;p99"/>
          <p:cNvPicPr preferRelativeResize="0"/>
          <p:nvPr/>
        </p:nvPicPr>
        <p:blipFill rotWithShape="1">
          <a:blip r:embed="rId2">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86554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Agent C">
  <p:cSld name="Content With Agent C">
    <p:spTree>
      <p:nvGrpSpPr>
        <p:cNvPr id="1" name="Shape 25"/>
        <p:cNvGrpSpPr/>
        <p:nvPr/>
      </p:nvGrpSpPr>
      <p:grpSpPr>
        <a:xfrm>
          <a:off x="0" y="0"/>
          <a:ext cx="0" cy="0"/>
          <a:chOff x="0" y="0"/>
          <a:chExt cx="0" cy="0"/>
        </a:xfrm>
      </p:grpSpPr>
      <p:sp>
        <p:nvSpPr>
          <p:cNvPr id="26" name="Google Shape;26;p7"/>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27" name="Google Shape;27;p7"/>
          <p:cNvSpPr/>
          <p:nvPr/>
        </p:nvSpPr>
        <p:spPr>
          <a:xfrm rot="6752261">
            <a:off x="2155110" y="1827955"/>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28" name="Google Shape;28;p7"/>
          <p:cNvPicPr preferRelativeResize="0"/>
          <p:nvPr/>
        </p:nvPicPr>
        <p:blipFill rotWithShape="1">
          <a:blip r:embed="rId2">
            <a:alphaModFix/>
          </a:blip>
          <a:srcRect/>
          <a:stretch/>
        </p:blipFill>
        <p:spPr>
          <a:xfrm>
            <a:off x="8658500" y="114300"/>
            <a:ext cx="371201" cy="2890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Agent D">
  <p:cSld name="Content With Agent D">
    <p:spTree>
      <p:nvGrpSpPr>
        <p:cNvPr id="1" name="Shape 715"/>
        <p:cNvGrpSpPr/>
        <p:nvPr/>
      </p:nvGrpSpPr>
      <p:grpSpPr>
        <a:xfrm>
          <a:off x="0" y="0"/>
          <a:ext cx="0" cy="0"/>
          <a:chOff x="0" y="0"/>
          <a:chExt cx="0" cy="0"/>
        </a:xfrm>
      </p:grpSpPr>
      <p:sp>
        <p:nvSpPr>
          <p:cNvPr id="716" name="Google Shape;716;p100"/>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sp>
        <p:nvSpPr>
          <p:cNvPr id="717" name="Google Shape;717;p100"/>
          <p:cNvSpPr/>
          <p:nvPr/>
        </p:nvSpPr>
        <p:spPr>
          <a:xfrm rot="-215">
            <a:off x="4209713" y="-136017"/>
            <a:ext cx="4794600" cy="4794900"/>
          </a:xfrm>
          <a:prstGeom prst="chord">
            <a:avLst>
              <a:gd name="adj1" fmla="val 17327178"/>
              <a:gd name="adj2" fmla="val 15075021"/>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718" name="Google Shape;718;p100"/>
          <p:cNvSpPr txBox="1">
            <a:spLocks noGrp="1"/>
          </p:cNvSpPr>
          <p:nvPr>
            <p:ph type="title"/>
          </p:nvPr>
        </p:nvSpPr>
        <p:spPr>
          <a:xfrm>
            <a:off x="460550" y="303550"/>
            <a:ext cx="2930700" cy="858300"/>
          </a:xfrm>
          <a:prstGeom prst="rect">
            <a:avLst/>
          </a:prstGeom>
          <a:noFill/>
          <a:ln>
            <a:noFill/>
          </a:ln>
        </p:spPr>
        <p:txBody>
          <a:bodyPr spcFirstLastPara="1" wrap="square" lIns="365700" tIns="365700" rIns="365700" bIns="365700" anchor="t" anchorCtr="0">
            <a:normAutofit/>
          </a:bodyPr>
          <a:lstStyle>
            <a:lvl1pPr lvl="0" algn="l">
              <a:lnSpc>
                <a:spcPct val="100000"/>
              </a:lnSpc>
              <a:spcBef>
                <a:spcPts val="0"/>
              </a:spcBef>
              <a:spcAft>
                <a:spcPts val="0"/>
              </a:spcAft>
              <a:buSzPts val="10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11200"/>
              <a:buNone/>
              <a:defRPr/>
            </a:lvl2pPr>
            <a:lvl3pPr lvl="2" algn="l">
              <a:lnSpc>
                <a:spcPct val="100000"/>
              </a:lnSpc>
              <a:spcBef>
                <a:spcPts val="0"/>
              </a:spcBef>
              <a:spcAft>
                <a:spcPts val="0"/>
              </a:spcAft>
              <a:buSzPts val="11200"/>
              <a:buNone/>
              <a:defRPr/>
            </a:lvl3pPr>
            <a:lvl4pPr lvl="3" algn="l">
              <a:lnSpc>
                <a:spcPct val="100000"/>
              </a:lnSpc>
              <a:spcBef>
                <a:spcPts val="0"/>
              </a:spcBef>
              <a:spcAft>
                <a:spcPts val="0"/>
              </a:spcAft>
              <a:buSzPts val="11200"/>
              <a:buNone/>
              <a:defRPr/>
            </a:lvl4pPr>
            <a:lvl5pPr lvl="4" algn="l">
              <a:lnSpc>
                <a:spcPct val="100000"/>
              </a:lnSpc>
              <a:spcBef>
                <a:spcPts val="0"/>
              </a:spcBef>
              <a:spcAft>
                <a:spcPts val="0"/>
              </a:spcAft>
              <a:buSzPts val="11200"/>
              <a:buNone/>
              <a:defRPr/>
            </a:lvl5pPr>
            <a:lvl6pPr lvl="5" algn="l">
              <a:lnSpc>
                <a:spcPct val="100000"/>
              </a:lnSpc>
              <a:spcBef>
                <a:spcPts val="0"/>
              </a:spcBef>
              <a:spcAft>
                <a:spcPts val="0"/>
              </a:spcAft>
              <a:buSzPts val="11200"/>
              <a:buNone/>
              <a:defRPr/>
            </a:lvl6pPr>
            <a:lvl7pPr lvl="6" algn="l">
              <a:lnSpc>
                <a:spcPct val="100000"/>
              </a:lnSpc>
              <a:spcBef>
                <a:spcPts val="0"/>
              </a:spcBef>
              <a:spcAft>
                <a:spcPts val="0"/>
              </a:spcAft>
              <a:buSzPts val="11200"/>
              <a:buNone/>
              <a:defRPr/>
            </a:lvl7pPr>
            <a:lvl8pPr lvl="7" algn="l">
              <a:lnSpc>
                <a:spcPct val="100000"/>
              </a:lnSpc>
              <a:spcBef>
                <a:spcPts val="0"/>
              </a:spcBef>
              <a:spcAft>
                <a:spcPts val="0"/>
              </a:spcAft>
              <a:buSzPts val="11200"/>
              <a:buNone/>
              <a:defRPr/>
            </a:lvl8pPr>
            <a:lvl9pPr lvl="8" algn="l">
              <a:lnSpc>
                <a:spcPct val="100000"/>
              </a:lnSpc>
              <a:spcBef>
                <a:spcPts val="0"/>
              </a:spcBef>
              <a:spcAft>
                <a:spcPts val="0"/>
              </a:spcAft>
              <a:buSzPts val="11200"/>
              <a:buNone/>
              <a:defRPr/>
            </a:lvl9pPr>
          </a:lstStyle>
          <a:p>
            <a:endParaRPr/>
          </a:p>
        </p:txBody>
      </p:sp>
      <p:sp>
        <p:nvSpPr>
          <p:cNvPr id="719" name="Google Shape;719;p100"/>
          <p:cNvSpPr txBox="1">
            <a:spLocks noGrp="1"/>
          </p:cNvSpPr>
          <p:nvPr>
            <p:ph type="subTitle" idx="1"/>
          </p:nvPr>
        </p:nvSpPr>
        <p:spPr>
          <a:xfrm>
            <a:off x="5317250" y="303550"/>
            <a:ext cx="3485700" cy="858300"/>
          </a:xfrm>
          <a:prstGeom prst="rect">
            <a:avLst/>
          </a:prstGeom>
          <a:noFill/>
          <a:ln>
            <a:noFill/>
          </a:ln>
        </p:spPr>
        <p:txBody>
          <a:bodyPr spcFirstLastPara="1" wrap="square" lIns="365700" tIns="365700" rIns="365700" bIns="365700" anchor="t" anchorCtr="0">
            <a:normAutofit/>
          </a:bodyPr>
          <a:lstStyle>
            <a:lvl1pPr lvl="0" algn="l">
              <a:lnSpc>
                <a:spcPct val="115000"/>
              </a:lnSpc>
              <a:spcBef>
                <a:spcPts val="0"/>
              </a:spcBef>
              <a:spcAft>
                <a:spcPts val="0"/>
              </a:spcAft>
              <a:buClr>
                <a:schemeClr val="dk1"/>
              </a:buClr>
              <a:buSzPts val="52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5600"/>
              <a:buNone/>
              <a:defRPr>
                <a:solidFill>
                  <a:schemeClr val="dk1"/>
                </a:solidFill>
              </a:defRPr>
            </a:lvl2pPr>
            <a:lvl3pPr lvl="2" algn="l">
              <a:lnSpc>
                <a:spcPct val="115000"/>
              </a:lnSpc>
              <a:spcBef>
                <a:spcPts val="0"/>
              </a:spcBef>
              <a:spcAft>
                <a:spcPts val="0"/>
              </a:spcAft>
              <a:buClr>
                <a:schemeClr val="dk1"/>
              </a:buClr>
              <a:buSzPts val="5600"/>
              <a:buNone/>
              <a:defRPr>
                <a:solidFill>
                  <a:schemeClr val="dk1"/>
                </a:solidFill>
              </a:defRPr>
            </a:lvl3pPr>
            <a:lvl4pPr lvl="3" algn="l">
              <a:lnSpc>
                <a:spcPct val="115000"/>
              </a:lnSpc>
              <a:spcBef>
                <a:spcPts val="0"/>
              </a:spcBef>
              <a:spcAft>
                <a:spcPts val="0"/>
              </a:spcAft>
              <a:buClr>
                <a:schemeClr val="dk1"/>
              </a:buClr>
              <a:buSzPts val="5600"/>
              <a:buNone/>
              <a:defRPr>
                <a:solidFill>
                  <a:schemeClr val="dk1"/>
                </a:solidFill>
              </a:defRPr>
            </a:lvl4pPr>
            <a:lvl5pPr lvl="4" algn="l">
              <a:lnSpc>
                <a:spcPct val="115000"/>
              </a:lnSpc>
              <a:spcBef>
                <a:spcPts val="0"/>
              </a:spcBef>
              <a:spcAft>
                <a:spcPts val="0"/>
              </a:spcAft>
              <a:buClr>
                <a:schemeClr val="dk1"/>
              </a:buClr>
              <a:buSzPts val="5600"/>
              <a:buNone/>
              <a:defRPr>
                <a:solidFill>
                  <a:schemeClr val="dk1"/>
                </a:solidFill>
              </a:defRPr>
            </a:lvl5pPr>
            <a:lvl6pPr lvl="5" algn="l">
              <a:lnSpc>
                <a:spcPct val="115000"/>
              </a:lnSpc>
              <a:spcBef>
                <a:spcPts val="0"/>
              </a:spcBef>
              <a:spcAft>
                <a:spcPts val="0"/>
              </a:spcAft>
              <a:buClr>
                <a:schemeClr val="dk1"/>
              </a:buClr>
              <a:buSzPts val="5600"/>
              <a:buNone/>
              <a:defRPr>
                <a:solidFill>
                  <a:schemeClr val="dk1"/>
                </a:solidFill>
              </a:defRPr>
            </a:lvl6pPr>
            <a:lvl7pPr lvl="6" algn="l">
              <a:lnSpc>
                <a:spcPct val="115000"/>
              </a:lnSpc>
              <a:spcBef>
                <a:spcPts val="0"/>
              </a:spcBef>
              <a:spcAft>
                <a:spcPts val="0"/>
              </a:spcAft>
              <a:buClr>
                <a:schemeClr val="dk1"/>
              </a:buClr>
              <a:buSzPts val="5600"/>
              <a:buNone/>
              <a:defRPr>
                <a:solidFill>
                  <a:schemeClr val="dk1"/>
                </a:solidFill>
              </a:defRPr>
            </a:lvl7pPr>
            <a:lvl8pPr lvl="7" algn="l">
              <a:lnSpc>
                <a:spcPct val="115000"/>
              </a:lnSpc>
              <a:spcBef>
                <a:spcPts val="0"/>
              </a:spcBef>
              <a:spcAft>
                <a:spcPts val="0"/>
              </a:spcAft>
              <a:buClr>
                <a:schemeClr val="dk1"/>
              </a:buClr>
              <a:buSzPts val="5600"/>
              <a:buNone/>
              <a:defRPr>
                <a:solidFill>
                  <a:schemeClr val="dk1"/>
                </a:solidFill>
              </a:defRPr>
            </a:lvl8pPr>
            <a:lvl9pPr lvl="8" algn="l">
              <a:lnSpc>
                <a:spcPct val="115000"/>
              </a:lnSpc>
              <a:spcBef>
                <a:spcPts val="0"/>
              </a:spcBef>
              <a:spcAft>
                <a:spcPts val="0"/>
              </a:spcAft>
              <a:buClr>
                <a:schemeClr val="dk1"/>
              </a:buClr>
              <a:buSzPts val="5600"/>
              <a:buNone/>
              <a:defRPr>
                <a:solidFill>
                  <a:schemeClr val="dk1"/>
                </a:solidFill>
              </a:defRPr>
            </a:lvl9pPr>
          </a:lstStyle>
          <a:p>
            <a:endParaRPr/>
          </a:p>
        </p:txBody>
      </p:sp>
      <p:pic>
        <p:nvPicPr>
          <p:cNvPr id="720" name="Google Shape;720;p100"/>
          <p:cNvPicPr preferRelativeResize="0"/>
          <p:nvPr/>
        </p:nvPicPr>
        <p:blipFill rotWithShape="1">
          <a:blip r:embed="rId2">
            <a:alphaModFix/>
          </a:blip>
          <a:srcRect/>
          <a:stretch/>
        </p:blipFill>
        <p:spPr>
          <a:xfrm>
            <a:off x="798287" y="573054"/>
            <a:ext cx="3158739" cy="4576677"/>
          </a:xfrm>
          <a:prstGeom prst="rect">
            <a:avLst/>
          </a:prstGeom>
          <a:noFill/>
          <a:ln>
            <a:noFill/>
          </a:ln>
        </p:spPr>
      </p:pic>
    </p:spTree>
    <p:extLst>
      <p:ext uri="{BB962C8B-B14F-4D97-AF65-F5344CB8AC3E}">
        <p14:creationId xmlns:p14="http://schemas.microsoft.com/office/powerpoint/2010/main" val="151368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721"/>
        <p:cNvGrpSpPr/>
        <p:nvPr/>
      </p:nvGrpSpPr>
      <p:grpSpPr>
        <a:xfrm>
          <a:off x="0" y="0"/>
          <a:ext cx="0" cy="0"/>
          <a:chOff x="0" y="0"/>
          <a:chExt cx="0" cy="0"/>
        </a:xfrm>
      </p:grpSpPr>
      <p:sp>
        <p:nvSpPr>
          <p:cNvPr id="722" name="Google Shape;722;p101"/>
          <p:cNvSpPr txBox="1">
            <a:spLocks noGrp="1"/>
          </p:cNvSpPr>
          <p:nvPr>
            <p:ph type="body" idx="1"/>
          </p:nvPr>
        </p:nvSpPr>
        <p:spPr>
          <a:xfrm>
            <a:off x="450504" y="4447450"/>
            <a:ext cx="8239126" cy="238867"/>
          </a:xfrm>
          <a:prstGeom prst="rect">
            <a:avLst/>
          </a:prstGeom>
          <a:noFill/>
          <a:ln>
            <a:noFill/>
          </a:ln>
        </p:spPr>
        <p:txBody>
          <a:bodyPr spcFirstLastPara="1" wrap="square" lIns="91400" tIns="91400" rIns="91400" bIns="91400" anchor="t" anchorCtr="0">
            <a:normAutofit/>
          </a:bodyPr>
          <a:lstStyle>
            <a:lvl1pPr marL="228600" lvl="0" indent="-114300" algn="l">
              <a:lnSpc>
                <a:spcPct val="100000"/>
              </a:lnSpc>
              <a:spcBef>
                <a:spcPts val="0"/>
              </a:spcBef>
              <a:spcAft>
                <a:spcPts val="0"/>
              </a:spcAft>
              <a:buSzPts val="5400"/>
              <a:buNone/>
              <a:defRPr sz="1350" b="1"/>
            </a:lvl1pPr>
            <a:lvl2pPr marL="457200" lvl="1" indent="-292100" algn="l">
              <a:lnSpc>
                <a:spcPct val="115000"/>
              </a:lnSpc>
              <a:spcBef>
                <a:spcPts val="0"/>
              </a:spcBef>
              <a:spcAft>
                <a:spcPts val="0"/>
              </a:spcAft>
              <a:buSzPts val="5600"/>
              <a:buChar char="○"/>
              <a:defRPr/>
            </a:lvl2pPr>
            <a:lvl3pPr marL="685800" lvl="2" indent="-292100" algn="l">
              <a:lnSpc>
                <a:spcPct val="115000"/>
              </a:lnSpc>
              <a:spcBef>
                <a:spcPts val="0"/>
              </a:spcBef>
              <a:spcAft>
                <a:spcPts val="0"/>
              </a:spcAft>
              <a:buSzPts val="5600"/>
              <a:buChar char="■"/>
              <a:defRPr/>
            </a:lvl3pPr>
            <a:lvl4pPr marL="914400" lvl="3" indent="-292100" algn="l">
              <a:lnSpc>
                <a:spcPct val="115000"/>
              </a:lnSpc>
              <a:spcBef>
                <a:spcPts val="0"/>
              </a:spcBef>
              <a:spcAft>
                <a:spcPts val="0"/>
              </a:spcAft>
              <a:buSzPts val="5600"/>
              <a:buChar char="●"/>
              <a:defRPr/>
            </a:lvl4pPr>
            <a:lvl5pPr marL="1143000" lvl="4" indent="-292100" algn="l">
              <a:lnSpc>
                <a:spcPct val="115000"/>
              </a:lnSpc>
              <a:spcBef>
                <a:spcPts val="0"/>
              </a:spcBef>
              <a:spcAft>
                <a:spcPts val="0"/>
              </a:spcAft>
              <a:buSzPts val="5600"/>
              <a:buChar char="○"/>
              <a:defRPr/>
            </a:lvl5pPr>
            <a:lvl6pPr marL="1371600" lvl="5" indent="-292100" algn="l">
              <a:lnSpc>
                <a:spcPct val="115000"/>
              </a:lnSpc>
              <a:spcBef>
                <a:spcPts val="0"/>
              </a:spcBef>
              <a:spcAft>
                <a:spcPts val="0"/>
              </a:spcAft>
              <a:buSzPts val="5600"/>
              <a:buChar char="■"/>
              <a:defRPr/>
            </a:lvl6pPr>
            <a:lvl7pPr marL="1600200" lvl="6" indent="-292100" algn="l">
              <a:lnSpc>
                <a:spcPct val="115000"/>
              </a:lnSpc>
              <a:spcBef>
                <a:spcPts val="0"/>
              </a:spcBef>
              <a:spcAft>
                <a:spcPts val="0"/>
              </a:spcAft>
              <a:buSzPts val="5600"/>
              <a:buChar char="●"/>
              <a:defRPr/>
            </a:lvl7pPr>
            <a:lvl8pPr marL="1828800" lvl="7" indent="-292100" algn="l">
              <a:lnSpc>
                <a:spcPct val="115000"/>
              </a:lnSpc>
              <a:spcBef>
                <a:spcPts val="0"/>
              </a:spcBef>
              <a:spcAft>
                <a:spcPts val="0"/>
              </a:spcAft>
              <a:buSzPts val="5600"/>
              <a:buChar char="○"/>
              <a:defRPr/>
            </a:lvl8pPr>
            <a:lvl9pPr marL="2057400" lvl="8" indent="-292100" algn="l">
              <a:lnSpc>
                <a:spcPct val="115000"/>
              </a:lnSpc>
              <a:spcBef>
                <a:spcPts val="0"/>
              </a:spcBef>
              <a:spcAft>
                <a:spcPts val="0"/>
              </a:spcAft>
              <a:buSzPts val="5600"/>
              <a:buChar char="■"/>
              <a:defRPr/>
            </a:lvl9pPr>
          </a:lstStyle>
          <a:p>
            <a:endParaRPr/>
          </a:p>
        </p:txBody>
      </p:sp>
      <p:sp>
        <p:nvSpPr>
          <p:cNvPr id="723" name="Google Shape;723;p101"/>
          <p:cNvSpPr txBox="1">
            <a:spLocks noGrp="1"/>
          </p:cNvSpPr>
          <p:nvPr>
            <p:ph type="title"/>
          </p:nvPr>
        </p:nvSpPr>
        <p:spPr>
          <a:xfrm>
            <a:off x="452436" y="965621"/>
            <a:ext cx="8239127" cy="1743076"/>
          </a:xfrm>
          <a:prstGeom prst="rect">
            <a:avLst/>
          </a:prstGeom>
          <a:noFill/>
          <a:ln>
            <a:noFill/>
          </a:ln>
        </p:spPr>
        <p:txBody>
          <a:bodyPr spcFirstLastPara="1" wrap="square" lIns="365700" tIns="365700" rIns="365700" bIns="365700" anchor="b" anchorCtr="0">
            <a:normAutofit/>
          </a:bodyPr>
          <a:lstStyle>
            <a:lvl1pPr lvl="0" algn="l">
              <a:lnSpc>
                <a:spcPct val="100000"/>
              </a:lnSpc>
              <a:spcBef>
                <a:spcPts val="0"/>
              </a:spcBef>
              <a:spcAft>
                <a:spcPts val="0"/>
              </a:spcAft>
              <a:buSzPts val="11200"/>
              <a:buNone/>
              <a:defRPr sz="4350"/>
            </a:lvl1pPr>
            <a:lvl2pPr lvl="1" algn="l">
              <a:lnSpc>
                <a:spcPct val="100000"/>
              </a:lnSpc>
              <a:spcBef>
                <a:spcPts val="0"/>
              </a:spcBef>
              <a:spcAft>
                <a:spcPts val="0"/>
              </a:spcAft>
              <a:buSzPts val="11200"/>
              <a:buNone/>
              <a:defRPr/>
            </a:lvl2pPr>
            <a:lvl3pPr lvl="2" algn="l">
              <a:lnSpc>
                <a:spcPct val="100000"/>
              </a:lnSpc>
              <a:spcBef>
                <a:spcPts val="0"/>
              </a:spcBef>
              <a:spcAft>
                <a:spcPts val="0"/>
              </a:spcAft>
              <a:buSzPts val="11200"/>
              <a:buNone/>
              <a:defRPr/>
            </a:lvl3pPr>
            <a:lvl4pPr lvl="3" algn="l">
              <a:lnSpc>
                <a:spcPct val="100000"/>
              </a:lnSpc>
              <a:spcBef>
                <a:spcPts val="0"/>
              </a:spcBef>
              <a:spcAft>
                <a:spcPts val="0"/>
              </a:spcAft>
              <a:buSzPts val="11200"/>
              <a:buNone/>
              <a:defRPr/>
            </a:lvl4pPr>
            <a:lvl5pPr lvl="4" algn="l">
              <a:lnSpc>
                <a:spcPct val="100000"/>
              </a:lnSpc>
              <a:spcBef>
                <a:spcPts val="0"/>
              </a:spcBef>
              <a:spcAft>
                <a:spcPts val="0"/>
              </a:spcAft>
              <a:buSzPts val="11200"/>
              <a:buNone/>
              <a:defRPr/>
            </a:lvl5pPr>
            <a:lvl6pPr lvl="5" algn="l">
              <a:lnSpc>
                <a:spcPct val="100000"/>
              </a:lnSpc>
              <a:spcBef>
                <a:spcPts val="0"/>
              </a:spcBef>
              <a:spcAft>
                <a:spcPts val="0"/>
              </a:spcAft>
              <a:buSzPts val="11200"/>
              <a:buNone/>
              <a:defRPr/>
            </a:lvl6pPr>
            <a:lvl7pPr lvl="6" algn="l">
              <a:lnSpc>
                <a:spcPct val="100000"/>
              </a:lnSpc>
              <a:spcBef>
                <a:spcPts val="0"/>
              </a:spcBef>
              <a:spcAft>
                <a:spcPts val="0"/>
              </a:spcAft>
              <a:buSzPts val="11200"/>
              <a:buNone/>
              <a:defRPr/>
            </a:lvl7pPr>
            <a:lvl8pPr lvl="7" algn="l">
              <a:lnSpc>
                <a:spcPct val="100000"/>
              </a:lnSpc>
              <a:spcBef>
                <a:spcPts val="0"/>
              </a:spcBef>
              <a:spcAft>
                <a:spcPts val="0"/>
              </a:spcAft>
              <a:buSzPts val="11200"/>
              <a:buNone/>
              <a:defRPr/>
            </a:lvl8pPr>
            <a:lvl9pPr lvl="8" algn="l">
              <a:lnSpc>
                <a:spcPct val="100000"/>
              </a:lnSpc>
              <a:spcBef>
                <a:spcPts val="0"/>
              </a:spcBef>
              <a:spcAft>
                <a:spcPts val="0"/>
              </a:spcAft>
              <a:buSzPts val="11200"/>
              <a:buNone/>
              <a:defRPr/>
            </a:lvl9pPr>
          </a:lstStyle>
          <a:p>
            <a:endParaRPr/>
          </a:p>
        </p:txBody>
      </p:sp>
      <p:sp>
        <p:nvSpPr>
          <p:cNvPr id="724" name="Google Shape;724;p101"/>
          <p:cNvSpPr txBox="1">
            <a:spLocks noGrp="1"/>
          </p:cNvSpPr>
          <p:nvPr>
            <p:ph type="body" idx="2"/>
          </p:nvPr>
        </p:nvSpPr>
        <p:spPr>
          <a:xfrm>
            <a:off x="450505" y="2708698"/>
            <a:ext cx="8239126" cy="714376"/>
          </a:xfrm>
          <a:prstGeom prst="rect">
            <a:avLst/>
          </a:prstGeom>
          <a:noFill/>
          <a:ln>
            <a:noFill/>
          </a:ln>
        </p:spPr>
        <p:txBody>
          <a:bodyPr spcFirstLastPara="1" wrap="square" lIns="365700" tIns="365700" rIns="365700" bIns="365700" anchor="t" anchorCtr="0">
            <a:normAutofit/>
          </a:bodyPr>
          <a:lstStyle>
            <a:lvl1pPr marL="228600" lvl="0" indent="-114300" algn="l">
              <a:lnSpc>
                <a:spcPct val="100000"/>
              </a:lnSpc>
              <a:spcBef>
                <a:spcPts val="0"/>
              </a:spcBef>
              <a:spcAft>
                <a:spcPts val="0"/>
              </a:spcAft>
              <a:buSzPts val="8300"/>
              <a:buNone/>
              <a:defRPr sz="2050" b="1"/>
            </a:lvl1pPr>
            <a:lvl2pPr marL="457200" lvl="1" indent="-114300" algn="l">
              <a:lnSpc>
                <a:spcPct val="100000"/>
              </a:lnSpc>
              <a:spcBef>
                <a:spcPts val="0"/>
              </a:spcBef>
              <a:spcAft>
                <a:spcPts val="0"/>
              </a:spcAft>
              <a:buSzPts val="8300"/>
              <a:buNone/>
              <a:defRPr sz="2050" b="1"/>
            </a:lvl2pPr>
            <a:lvl3pPr marL="685800" lvl="2" indent="-114300" algn="l">
              <a:lnSpc>
                <a:spcPct val="100000"/>
              </a:lnSpc>
              <a:spcBef>
                <a:spcPts val="0"/>
              </a:spcBef>
              <a:spcAft>
                <a:spcPts val="0"/>
              </a:spcAft>
              <a:buSzPts val="8300"/>
              <a:buNone/>
              <a:defRPr sz="2050" b="1"/>
            </a:lvl3pPr>
            <a:lvl4pPr marL="914400" lvl="3" indent="-114300" algn="l">
              <a:lnSpc>
                <a:spcPct val="100000"/>
              </a:lnSpc>
              <a:spcBef>
                <a:spcPts val="0"/>
              </a:spcBef>
              <a:spcAft>
                <a:spcPts val="0"/>
              </a:spcAft>
              <a:buSzPts val="8300"/>
              <a:buNone/>
              <a:defRPr sz="2050" b="1"/>
            </a:lvl4pPr>
            <a:lvl5pPr marL="1143000" lvl="4" indent="-114300" algn="l">
              <a:lnSpc>
                <a:spcPct val="100000"/>
              </a:lnSpc>
              <a:spcBef>
                <a:spcPts val="0"/>
              </a:spcBef>
              <a:spcAft>
                <a:spcPts val="0"/>
              </a:spcAft>
              <a:buSzPts val="8300"/>
              <a:buNone/>
              <a:defRPr sz="2050" b="1"/>
            </a:lvl5pPr>
            <a:lvl6pPr marL="1371600" lvl="5" indent="-292100" algn="l">
              <a:lnSpc>
                <a:spcPct val="115000"/>
              </a:lnSpc>
              <a:spcBef>
                <a:spcPts val="0"/>
              </a:spcBef>
              <a:spcAft>
                <a:spcPts val="0"/>
              </a:spcAft>
              <a:buSzPts val="5600"/>
              <a:buChar char="■"/>
              <a:defRPr/>
            </a:lvl6pPr>
            <a:lvl7pPr marL="1600200" lvl="6" indent="-292100" algn="l">
              <a:lnSpc>
                <a:spcPct val="115000"/>
              </a:lnSpc>
              <a:spcBef>
                <a:spcPts val="0"/>
              </a:spcBef>
              <a:spcAft>
                <a:spcPts val="0"/>
              </a:spcAft>
              <a:buSzPts val="5600"/>
              <a:buChar char="●"/>
              <a:defRPr/>
            </a:lvl7pPr>
            <a:lvl8pPr marL="1828800" lvl="7" indent="-292100" algn="l">
              <a:lnSpc>
                <a:spcPct val="115000"/>
              </a:lnSpc>
              <a:spcBef>
                <a:spcPts val="0"/>
              </a:spcBef>
              <a:spcAft>
                <a:spcPts val="0"/>
              </a:spcAft>
              <a:buSzPts val="5600"/>
              <a:buChar char="○"/>
              <a:defRPr/>
            </a:lvl8pPr>
            <a:lvl9pPr marL="2057400" lvl="8" indent="-292100" algn="l">
              <a:lnSpc>
                <a:spcPct val="115000"/>
              </a:lnSpc>
              <a:spcBef>
                <a:spcPts val="0"/>
              </a:spcBef>
              <a:spcAft>
                <a:spcPts val="0"/>
              </a:spcAft>
              <a:buSzPts val="5600"/>
              <a:buChar char="■"/>
              <a:defRPr/>
            </a:lvl9pPr>
          </a:lstStyle>
          <a:p>
            <a:endParaRPr/>
          </a:p>
        </p:txBody>
      </p:sp>
      <p:sp>
        <p:nvSpPr>
          <p:cNvPr id="725" name="Google Shape;725;p101"/>
          <p:cNvSpPr txBox="1">
            <a:spLocks noGrp="1"/>
          </p:cNvSpPr>
          <p:nvPr>
            <p:ph type="sldNum" idx="12"/>
          </p:nvPr>
        </p:nvSpPr>
        <p:spPr>
          <a:xfrm>
            <a:off x="8472458" y="4663217"/>
            <a:ext cx="548700" cy="393600"/>
          </a:xfrm>
          <a:prstGeom prst="rect">
            <a:avLst/>
          </a:prstGeom>
          <a:noFill/>
          <a:ln>
            <a:noFill/>
          </a:ln>
        </p:spPr>
        <p:txBody>
          <a:bodyPr spcFirstLastPara="1" wrap="square" lIns="365700" tIns="365700" rIns="365700" bIns="365700" anchor="ctr" anchorCtr="0">
            <a:normAutofit/>
          </a:bodyPr>
          <a:lstStyle>
            <a:lvl1pPr marL="0" marR="0" lvl="0"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0902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ide By Side E">
  <p:cSld name="Side By Side E">
    <p:spTree>
      <p:nvGrpSpPr>
        <p:cNvPr id="1" name="Shape 726"/>
        <p:cNvGrpSpPr/>
        <p:nvPr/>
      </p:nvGrpSpPr>
      <p:grpSpPr>
        <a:xfrm>
          <a:off x="0" y="0"/>
          <a:ext cx="0" cy="0"/>
          <a:chOff x="0" y="0"/>
          <a:chExt cx="0" cy="0"/>
        </a:xfrm>
      </p:grpSpPr>
      <p:sp>
        <p:nvSpPr>
          <p:cNvPr id="727" name="Google Shape;727;p102"/>
          <p:cNvSpPr txBox="1">
            <a:spLocks noGrp="1"/>
          </p:cNvSpPr>
          <p:nvPr>
            <p:ph type="sldNum" idx="12"/>
          </p:nvPr>
        </p:nvSpPr>
        <p:spPr>
          <a:xfrm>
            <a:off x="8472459" y="4663218"/>
            <a:ext cx="548700" cy="393600"/>
          </a:xfrm>
          <a:prstGeom prst="rect">
            <a:avLst/>
          </a:prstGeom>
          <a:noFill/>
          <a:ln>
            <a:noFill/>
          </a:ln>
        </p:spPr>
        <p:txBody>
          <a:bodyPr spcFirstLastPara="1" wrap="square" lIns="365700" tIns="365700" rIns="365700" bIns="365700" anchor="ctr" anchorCtr="0">
            <a:normAutofit/>
          </a:bodyPr>
          <a:lstStyle>
            <a:lvl1pPr marL="0" marR="0" lvl="0"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728" name="Google Shape;728;p102"/>
          <p:cNvSpPr/>
          <p:nvPr/>
        </p:nvSpPr>
        <p:spPr>
          <a:xfrm>
            <a:off x="4572450" y="0"/>
            <a:ext cx="45717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pic>
        <p:nvPicPr>
          <p:cNvPr id="729" name="Google Shape;729;p102"/>
          <p:cNvPicPr preferRelativeResize="0"/>
          <p:nvPr/>
        </p:nvPicPr>
        <p:blipFill rotWithShape="1">
          <a:blip r:embed="rId2">
            <a:alphaModFix/>
          </a:blip>
          <a:srcRect/>
          <a:stretch/>
        </p:blipFill>
        <p:spPr>
          <a:xfrm>
            <a:off x="8658501" y="114301"/>
            <a:ext cx="371201" cy="289026"/>
          </a:xfrm>
          <a:prstGeom prst="rect">
            <a:avLst/>
          </a:prstGeom>
          <a:noFill/>
          <a:ln>
            <a:noFill/>
          </a:ln>
        </p:spPr>
      </p:pic>
      <p:sp>
        <p:nvSpPr>
          <p:cNvPr id="730" name="Google Shape;730;p102"/>
          <p:cNvSpPr txBox="1">
            <a:spLocks noGrp="1"/>
          </p:cNvSpPr>
          <p:nvPr>
            <p:ph type="title"/>
          </p:nvPr>
        </p:nvSpPr>
        <p:spPr>
          <a:xfrm>
            <a:off x="366350" y="743150"/>
            <a:ext cx="3949200" cy="1182900"/>
          </a:xfrm>
          <a:prstGeom prst="rect">
            <a:avLst/>
          </a:prstGeom>
          <a:noFill/>
          <a:ln>
            <a:noFill/>
          </a:ln>
        </p:spPr>
        <p:txBody>
          <a:bodyPr spcFirstLastPara="1" wrap="square" lIns="365700" tIns="365700" rIns="365700" bIns="365700" anchor="t" anchorCtr="0">
            <a:normAutofit/>
          </a:bodyPr>
          <a:lstStyle>
            <a:lvl1pPr lvl="0" algn="l">
              <a:lnSpc>
                <a:spcPct val="100000"/>
              </a:lnSpc>
              <a:spcBef>
                <a:spcPts val="0"/>
              </a:spcBef>
              <a:spcAft>
                <a:spcPts val="0"/>
              </a:spcAft>
              <a:buSzPts val="14000"/>
              <a:buFont typeface="Montserrat Light"/>
              <a:buNone/>
              <a:defRPr sz="3500">
                <a:latin typeface="Montserrat Light"/>
                <a:ea typeface="Montserrat Light"/>
                <a:cs typeface="Montserrat Light"/>
                <a:sym typeface="Montserrat Light"/>
              </a:defRPr>
            </a:lvl1pPr>
            <a:lvl2pPr lvl="1" algn="l">
              <a:lnSpc>
                <a:spcPct val="100000"/>
              </a:lnSpc>
              <a:spcBef>
                <a:spcPts val="0"/>
              </a:spcBef>
              <a:spcAft>
                <a:spcPts val="0"/>
              </a:spcAft>
              <a:buSzPts val="11200"/>
              <a:buNone/>
              <a:defRPr/>
            </a:lvl2pPr>
            <a:lvl3pPr lvl="2" algn="l">
              <a:lnSpc>
                <a:spcPct val="100000"/>
              </a:lnSpc>
              <a:spcBef>
                <a:spcPts val="0"/>
              </a:spcBef>
              <a:spcAft>
                <a:spcPts val="0"/>
              </a:spcAft>
              <a:buSzPts val="11200"/>
              <a:buNone/>
              <a:defRPr/>
            </a:lvl3pPr>
            <a:lvl4pPr lvl="3" algn="l">
              <a:lnSpc>
                <a:spcPct val="100000"/>
              </a:lnSpc>
              <a:spcBef>
                <a:spcPts val="0"/>
              </a:spcBef>
              <a:spcAft>
                <a:spcPts val="0"/>
              </a:spcAft>
              <a:buSzPts val="11200"/>
              <a:buNone/>
              <a:defRPr/>
            </a:lvl4pPr>
            <a:lvl5pPr lvl="4" algn="l">
              <a:lnSpc>
                <a:spcPct val="100000"/>
              </a:lnSpc>
              <a:spcBef>
                <a:spcPts val="0"/>
              </a:spcBef>
              <a:spcAft>
                <a:spcPts val="0"/>
              </a:spcAft>
              <a:buSzPts val="11200"/>
              <a:buNone/>
              <a:defRPr/>
            </a:lvl5pPr>
            <a:lvl6pPr lvl="5" algn="l">
              <a:lnSpc>
                <a:spcPct val="100000"/>
              </a:lnSpc>
              <a:spcBef>
                <a:spcPts val="0"/>
              </a:spcBef>
              <a:spcAft>
                <a:spcPts val="0"/>
              </a:spcAft>
              <a:buSzPts val="11200"/>
              <a:buNone/>
              <a:defRPr/>
            </a:lvl6pPr>
            <a:lvl7pPr lvl="6" algn="l">
              <a:lnSpc>
                <a:spcPct val="100000"/>
              </a:lnSpc>
              <a:spcBef>
                <a:spcPts val="0"/>
              </a:spcBef>
              <a:spcAft>
                <a:spcPts val="0"/>
              </a:spcAft>
              <a:buSzPts val="11200"/>
              <a:buNone/>
              <a:defRPr/>
            </a:lvl7pPr>
            <a:lvl8pPr lvl="7" algn="l">
              <a:lnSpc>
                <a:spcPct val="100000"/>
              </a:lnSpc>
              <a:spcBef>
                <a:spcPts val="0"/>
              </a:spcBef>
              <a:spcAft>
                <a:spcPts val="0"/>
              </a:spcAft>
              <a:buSzPts val="11200"/>
              <a:buNone/>
              <a:defRPr/>
            </a:lvl8pPr>
            <a:lvl9pPr lvl="8" algn="l">
              <a:lnSpc>
                <a:spcPct val="100000"/>
              </a:lnSpc>
              <a:spcBef>
                <a:spcPts val="0"/>
              </a:spcBef>
              <a:spcAft>
                <a:spcPts val="0"/>
              </a:spcAft>
              <a:buSzPts val="11200"/>
              <a:buNone/>
              <a:defRPr/>
            </a:lvl9pPr>
          </a:lstStyle>
          <a:p>
            <a:endParaRPr/>
          </a:p>
        </p:txBody>
      </p:sp>
      <p:sp>
        <p:nvSpPr>
          <p:cNvPr id="731" name="Google Shape;731;p102"/>
          <p:cNvSpPr txBox="1">
            <a:spLocks noGrp="1"/>
          </p:cNvSpPr>
          <p:nvPr>
            <p:ph type="subTitle" idx="1"/>
          </p:nvPr>
        </p:nvSpPr>
        <p:spPr>
          <a:xfrm>
            <a:off x="366350" y="2407425"/>
            <a:ext cx="3949200" cy="2009700"/>
          </a:xfrm>
          <a:prstGeom prst="rect">
            <a:avLst/>
          </a:prstGeom>
          <a:noFill/>
          <a:ln>
            <a:noFill/>
          </a:ln>
        </p:spPr>
        <p:txBody>
          <a:bodyPr spcFirstLastPara="1" wrap="square" lIns="365700" tIns="365700" rIns="365700" bIns="365700" anchor="t" anchorCtr="0">
            <a:normAutofit/>
          </a:bodyPr>
          <a:lstStyle>
            <a:lvl1pPr lvl="0" algn="l">
              <a:lnSpc>
                <a:spcPct val="115000"/>
              </a:lnSpc>
              <a:spcBef>
                <a:spcPts val="0"/>
              </a:spcBef>
              <a:spcAft>
                <a:spcPts val="0"/>
              </a:spcAft>
              <a:buClr>
                <a:schemeClr val="dk1"/>
              </a:buClr>
              <a:buSzPts val="52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5600"/>
              <a:buNone/>
              <a:defRPr>
                <a:solidFill>
                  <a:schemeClr val="dk1"/>
                </a:solidFill>
              </a:defRPr>
            </a:lvl2pPr>
            <a:lvl3pPr lvl="2" algn="l">
              <a:lnSpc>
                <a:spcPct val="115000"/>
              </a:lnSpc>
              <a:spcBef>
                <a:spcPts val="0"/>
              </a:spcBef>
              <a:spcAft>
                <a:spcPts val="0"/>
              </a:spcAft>
              <a:buClr>
                <a:schemeClr val="dk1"/>
              </a:buClr>
              <a:buSzPts val="5600"/>
              <a:buNone/>
              <a:defRPr>
                <a:solidFill>
                  <a:schemeClr val="dk1"/>
                </a:solidFill>
              </a:defRPr>
            </a:lvl3pPr>
            <a:lvl4pPr lvl="3" algn="l">
              <a:lnSpc>
                <a:spcPct val="115000"/>
              </a:lnSpc>
              <a:spcBef>
                <a:spcPts val="0"/>
              </a:spcBef>
              <a:spcAft>
                <a:spcPts val="0"/>
              </a:spcAft>
              <a:buClr>
                <a:schemeClr val="dk1"/>
              </a:buClr>
              <a:buSzPts val="5600"/>
              <a:buNone/>
              <a:defRPr>
                <a:solidFill>
                  <a:schemeClr val="dk1"/>
                </a:solidFill>
              </a:defRPr>
            </a:lvl4pPr>
            <a:lvl5pPr lvl="4" algn="l">
              <a:lnSpc>
                <a:spcPct val="115000"/>
              </a:lnSpc>
              <a:spcBef>
                <a:spcPts val="0"/>
              </a:spcBef>
              <a:spcAft>
                <a:spcPts val="0"/>
              </a:spcAft>
              <a:buClr>
                <a:schemeClr val="dk1"/>
              </a:buClr>
              <a:buSzPts val="5600"/>
              <a:buNone/>
              <a:defRPr>
                <a:solidFill>
                  <a:schemeClr val="dk1"/>
                </a:solidFill>
              </a:defRPr>
            </a:lvl5pPr>
            <a:lvl6pPr lvl="5" algn="l">
              <a:lnSpc>
                <a:spcPct val="115000"/>
              </a:lnSpc>
              <a:spcBef>
                <a:spcPts val="0"/>
              </a:spcBef>
              <a:spcAft>
                <a:spcPts val="0"/>
              </a:spcAft>
              <a:buClr>
                <a:schemeClr val="dk1"/>
              </a:buClr>
              <a:buSzPts val="5600"/>
              <a:buNone/>
              <a:defRPr>
                <a:solidFill>
                  <a:schemeClr val="dk1"/>
                </a:solidFill>
              </a:defRPr>
            </a:lvl6pPr>
            <a:lvl7pPr lvl="6" algn="l">
              <a:lnSpc>
                <a:spcPct val="115000"/>
              </a:lnSpc>
              <a:spcBef>
                <a:spcPts val="0"/>
              </a:spcBef>
              <a:spcAft>
                <a:spcPts val="0"/>
              </a:spcAft>
              <a:buClr>
                <a:schemeClr val="dk1"/>
              </a:buClr>
              <a:buSzPts val="5600"/>
              <a:buNone/>
              <a:defRPr>
                <a:solidFill>
                  <a:schemeClr val="dk1"/>
                </a:solidFill>
              </a:defRPr>
            </a:lvl7pPr>
            <a:lvl8pPr lvl="7" algn="l">
              <a:lnSpc>
                <a:spcPct val="115000"/>
              </a:lnSpc>
              <a:spcBef>
                <a:spcPts val="0"/>
              </a:spcBef>
              <a:spcAft>
                <a:spcPts val="0"/>
              </a:spcAft>
              <a:buClr>
                <a:schemeClr val="dk1"/>
              </a:buClr>
              <a:buSzPts val="5600"/>
              <a:buNone/>
              <a:defRPr>
                <a:solidFill>
                  <a:schemeClr val="dk1"/>
                </a:solidFill>
              </a:defRPr>
            </a:lvl8pPr>
            <a:lvl9pPr lvl="8" algn="l">
              <a:lnSpc>
                <a:spcPct val="115000"/>
              </a:lnSpc>
              <a:spcBef>
                <a:spcPts val="0"/>
              </a:spcBef>
              <a:spcAft>
                <a:spcPts val="0"/>
              </a:spcAft>
              <a:buClr>
                <a:schemeClr val="dk1"/>
              </a:buClr>
              <a:buSzPts val="5600"/>
              <a:buNone/>
              <a:defRPr>
                <a:solidFill>
                  <a:schemeClr val="dk1"/>
                </a:solidFill>
              </a:defRPr>
            </a:lvl9pPr>
          </a:lstStyle>
          <a:p>
            <a:endParaRPr/>
          </a:p>
        </p:txBody>
      </p:sp>
    </p:spTree>
    <p:extLst>
      <p:ext uri="{BB962C8B-B14F-4D97-AF65-F5344CB8AC3E}">
        <p14:creationId xmlns:p14="http://schemas.microsoft.com/office/powerpoint/2010/main" val="3179611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C 1">
  <p:cSld name="Content C 1">
    <p:spTree>
      <p:nvGrpSpPr>
        <p:cNvPr id="1" name="Shape 732"/>
        <p:cNvGrpSpPr/>
        <p:nvPr/>
      </p:nvGrpSpPr>
      <p:grpSpPr>
        <a:xfrm>
          <a:off x="0" y="0"/>
          <a:ext cx="0" cy="0"/>
          <a:chOff x="0" y="0"/>
          <a:chExt cx="0" cy="0"/>
        </a:xfrm>
      </p:grpSpPr>
      <p:sp>
        <p:nvSpPr>
          <p:cNvPr id="733" name="Google Shape;733;p103"/>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pic>
        <p:nvPicPr>
          <p:cNvPr id="734" name="Google Shape;734;p103"/>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735" name="Google Shape;735;p103"/>
          <p:cNvSpPr/>
          <p:nvPr/>
        </p:nvSpPr>
        <p:spPr>
          <a:xfrm rot="9461719" flipH="1">
            <a:off x="6358785" y="729876"/>
            <a:ext cx="4039977" cy="4040116"/>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63720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 Index A 1 1">
  <p:cSld name="Agenda / Index A 1 1">
    <p:spTree>
      <p:nvGrpSpPr>
        <p:cNvPr id="1" name="Shape 736"/>
        <p:cNvGrpSpPr/>
        <p:nvPr/>
      </p:nvGrpSpPr>
      <p:grpSpPr>
        <a:xfrm>
          <a:off x="0" y="0"/>
          <a:ext cx="0" cy="0"/>
          <a:chOff x="0" y="0"/>
          <a:chExt cx="0" cy="0"/>
        </a:xfrm>
      </p:grpSpPr>
      <p:sp>
        <p:nvSpPr>
          <p:cNvPr id="737" name="Google Shape;737;p104"/>
          <p:cNvSpPr txBox="1">
            <a:spLocks noGrp="1"/>
          </p:cNvSpPr>
          <p:nvPr>
            <p:ph type="sldNum" idx="12"/>
          </p:nvPr>
        </p:nvSpPr>
        <p:spPr>
          <a:xfrm>
            <a:off x="8472458" y="4663217"/>
            <a:ext cx="548700" cy="393600"/>
          </a:xfrm>
          <a:prstGeom prst="rect">
            <a:avLst/>
          </a:prstGeom>
          <a:noFill/>
          <a:ln>
            <a:noFill/>
          </a:ln>
        </p:spPr>
        <p:txBody>
          <a:bodyPr spcFirstLastPara="1" wrap="square" lIns="365700" tIns="365700" rIns="365700" bIns="365700" anchor="ctr" anchorCtr="0">
            <a:normAutofit/>
          </a:bodyPr>
          <a:lstStyle>
            <a:lvl1pPr marL="0" marR="0" lvl="0"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738" name="Google Shape;738;p104"/>
          <p:cNvPicPr preferRelativeResize="0"/>
          <p:nvPr/>
        </p:nvPicPr>
        <p:blipFill rotWithShape="1">
          <a:blip r:embed="rId2">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4129496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739"/>
        <p:cNvGrpSpPr/>
        <p:nvPr/>
      </p:nvGrpSpPr>
      <p:grpSpPr>
        <a:xfrm>
          <a:off x="0" y="0"/>
          <a:ext cx="0" cy="0"/>
          <a:chOff x="0" y="0"/>
          <a:chExt cx="0" cy="0"/>
        </a:xfrm>
      </p:grpSpPr>
      <p:sp>
        <p:nvSpPr>
          <p:cNvPr id="740" name="Google Shape;740;p105"/>
          <p:cNvSpPr txBox="1">
            <a:spLocks noGrp="1"/>
          </p:cNvSpPr>
          <p:nvPr>
            <p:ph type="sldNum" idx="12"/>
          </p:nvPr>
        </p:nvSpPr>
        <p:spPr>
          <a:xfrm>
            <a:off x="8472458" y="4663217"/>
            <a:ext cx="548700" cy="393600"/>
          </a:xfrm>
          <a:prstGeom prst="rect">
            <a:avLst/>
          </a:prstGeom>
          <a:noFill/>
          <a:ln>
            <a:noFill/>
          </a:ln>
        </p:spPr>
        <p:txBody>
          <a:bodyPr spcFirstLastPara="1" wrap="square" lIns="365700" tIns="365700" rIns="365700" bIns="365700" anchor="ctr" anchorCtr="0">
            <a:normAutofit/>
          </a:bodyPr>
          <a:lstStyle>
            <a:lvl1pPr marL="0" marR="0" lvl="0"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4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741" name="Google Shape;741;p105"/>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742" name="Google Shape;742;p105"/>
          <p:cNvSpPr/>
          <p:nvPr/>
        </p:nvSpPr>
        <p:spPr>
          <a:xfrm rot="10800000">
            <a:off x="783422" y="-7900"/>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FFCE31"/>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743" name="Google Shape;743;p105"/>
          <p:cNvSpPr/>
          <p:nvPr/>
        </p:nvSpPr>
        <p:spPr>
          <a:xfrm rot="10800000">
            <a:off x="0" y="-6975"/>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212121"/>
          </a:solid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71537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44"/>
        <p:cNvGrpSpPr/>
        <p:nvPr/>
      </p:nvGrpSpPr>
      <p:grpSpPr>
        <a:xfrm>
          <a:off x="0" y="0"/>
          <a:ext cx="0" cy="0"/>
          <a:chOff x="0" y="0"/>
          <a:chExt cx="0" cy="0"/>
        </a:xfrm>
      </p:grpSpPr>
      <p:sp>
        <p:nvSpPr>
          <p:cNvPr id="745" name="Google Shape;745;p106"/>
          <p:cNvSpPr txBox="1">
            <a:spLocks noGrp="1"/>
          </p:cNvSpPr>
          <p:nvPr>
            <p:ph type="ctrTitle"/>
          </p:nvPr>
        </p:nvSpPr>
        <p:spPr>
          <a:xfrm>
            <a:off x="1850525" y="1157925"/>
            <a:ext cx="5442900" cy="2603100"/>
          </a:xfrm>
          <a:prstGeom prst="rect">
            <a:avLst/>
          </a:prstGeom>
          <a:noFill/>
          <a:ln>
            <a:noFill/>
          </a:ln>
        </p:spPr>
        <p:txBody>
          <a:bodyPr spcFirstLastPara="1" wrap="square" lIns="182850" tIns="182850" rIns="182850" bIns="182850" anchor="t" anchorCtr="0">
            <a:noAutofit/>
          </a:bodyPr>
          <a:lstStyle>
            <a:lvl1pPr lvl="0" algn="ctr">
              <a:lnSpc>
                <a:spcPct val="100000"/>
              </a:lnSpc>
              <a:spcBef>
                <a:spcPts val="0"/>
              </a:spcBef>
              <a:spcAft>
                <a:spcPts val="0"/>
              </a:spcAft>
              <a:buClr>
                <a:schemeClr val="lt1"/>
              </a:buClr>
              <a:buSzPts val="6000"/>
              <a:buNone/>
              <a:defRPr sz="3000" b="1">
                <a:solidFill>
                  <a:schemeClr val="lt1"/>
                </a:solidFill>
              </a:defRPr>
            </a:lvl1pPr>
            <a:lvl2pPr lvl="1" algn="ctr">
              <a:lnSpc>
                <a:spcPct val="100000"/>
              </a:lnSpc>
              <a:spcBef>
                <a:spcPts val="0"/>
              </a:spcBef>
              <a:spcAft>
                <a:spcPts val="0"/>
              </a:spcAft>
              <a:buClr>
                <a:schemeClr val="lt1"/>
              </a:buClr>
              <a:buSzPts val="6000"/>
              <a:buNone/>
              <a:defRPr sz="3000" b="1">
                <a:solidFill>
                  <a:schemeClr val="lt1"/>
                </a:solidFill>
              </a:defRPr>
            </a:lvl2pPr>
            <a:lvl3pPr lvl="2" algn="ctr">
              <a:lnSpc>
                <a:spcPct val="100000"/>
              </a:lnSpc>
              <a:spcBef>
                <a:spcPts val="0"/>
              </a:spcBef>
              <a:spcAft>
                <a:spcPts val="0"/>
              </a:spcAft>
              <a:buClr>
                <a:schemeClr val="lt1"/>
              </a:buClr>
              <a:buSzPts val="6000"/>
              <a:buNone/>
              <a:defRPr sz="3000" b="1">
                <a:solidFill>
                  <a:schemeClr val="lt1"/>
                </a:solidFill>
              </a:defRPr>
            </a:lvl3pPr>
            <a:lvl4pPr lvl="3" algn="ctr">
              <a:lnSpc>
                <a:spcPct val="100000"/>
              </a:lnSpc>
              <a:spcBef>
                <a:spcPts val="0"/>
              </a:spcBef>
              <a:spcAft>
                <a:spcPts val="0"/>
              </a:spcAft>
              <a:buClr>
                <a:schemeClr val="lt1"/>
              </a:buClr>
              <a:buSzPts val="6000"/>
              <a:buNone/>
              <a:defRPr sz="3000" b="1">
                <a:solidFill>
                  <a:schemeClr val="lt1"/>
                </a:solidFill>
              </a:defRPr>
            </a:lvl4pPr>
            <a:lvl5pPr lvl="4" algn="ctr">
              <a:lnSpc>
                <a:spcPct val="100000"/>
              </a:lnSpc>
              <a:spcBef>
                <a:spcPts val="0"/>
              </a:spcBef>
              <a:spcAft>
                <a:spcPts val="0"/>
              </a:spcAft>
              <a:buClr>
                <a:schemeClr val="lt1"/>
              </a:buClr>
              <a:buSzPts val="6000"/>
              <a:buNone/>
              <a:defRPr sz="3000" b="1">
                <a:solidFill>
                  <a:schemeClr val="lt1"/>
                </a:solidFill>
              </a:defRPr>
            </a:lvl5pPr>
            <a:lvl6pPr lvl="5" algn="ctr">
              <a:lnSpc>
                <a:spcPct val="100000"/>
              </a:lnSpc>
              <a:spcBef>
                <a:spcPts val="0"/>
              </a:spcBef>
              <a:spcAft>
                <a:spcPts val="0"/>
              </a:spcAft>
              <a:buClr>
                <a:schemeClr val="lt1"/>
              </a:buClr>
              <a:buSzPts val="6000"/>
              <a:buNone/>
              <a:defRPr sz="3000" b="1">
                <a:solidFill>
                  <a:schemeClr val="lt1"/>
                </a:solidFill>
              </a:defRPr>
            </a:lvl6pPr>
            <a:lvl7pPr lvl="6" algn="ctr">
              <a:lnSpc>
                <a:spcPct val="100000"/>
              </a:lnSpc>
              <a:spcBef>
                <a:spcPts val="0"/>
              </a:spcBef>
              <a:spcAft>
                <a:spcPts val="0"/>
              </a:spcAft>
              <a:buClr>
                <a:schemeClr val="lt1"/>
              </a:buClr>
              <a:buSzPts val="6000"/>
              <a:buNone/>
              <a:defRPr sz="3000" b="1">
                <a:solidFill>
                  <a:schemeClr val="lt1"/>
                </a:solidFill>
              </a:defRPr>
            </a:lvl7pPr>
            <a:lvl8pPr lvl="7" algn="ctr">
              <a:lnSpc>
                <a:spcPct val="100000"/>
              </a:lnSpc>
              <a:spcBef>
                <a:spcPts val="0"/>
              </a:spcBef>
              <a:spcAft>
                <a:spcPts val="0"/>
              </a:spcAft>
              <a:buClr>
                <a:schemeClr val="lt1"/>
              </a:buClr>
              <a:buSzPts val="6000"/>
              <a:buNone/>
              <a:defRPr sz="3000" b="1">
                <a:solidFill>
                  <a:schemeClr val="lt1"/>
                </a:solidFill>
              </a:defRPr>
            </a:lvl8pPr>
            <a:lvl9pPr lvl="8" algn="ctr">
              <a:lnSpc>
                <a:spcPct val="100000"/>
              </a:lnSpc>
              <a:spcBef>
                <a:spcPts val="0"/>
              </a:spcBef>
              <a:spcAft>
                <a:spcPts val="0"/>
              </a:spcAft>
              <a:buClr>
                <a:schemeClr val="lt1"/>
              </a:buClr>
              <a:buSzPts val="6000"/>
              <a:buNone/>
              <a:defRPr sz="3000" b="1">
                <a:solidFill>
                  <a:schemeClr val="lt1"/>
                </a:solidFill>
              </a:defRPr>
            </a:lvl9pPr>
          </a:lstStyle>
          <a:p>
            <a:endParaRPr/>
          </a:p>
        </p:txBody>
      </p:sp>
      <p:sp>
        <p:nvSpPr>
          <p:cNvPr id="746" name="Google Shape;746;p106"/>
          <p:cNvSpPr txBox="1">
            <a:spLocks noGrp="1"/>
          </p:cNvSpPr>
          <p:nvPr>
            <p:ph type="subTitle" idx="1"/>
          </p:nvPr>
        </p:nvSpPr>
        <p:spPr>
          <a:xfrm>
            <a:off x="2481900" y="3945600"/>
            <a:ext cx="4180200" cy="464700"/>
          </a:xfrm>
          <a:prstGeom prst="rect">
            <a:avLst/>
          </a:prstGeom>
          <a:noFill/>
          <a:ln>
            <a:noFill/>
          </a:ln>
        </p:spPr>
        <p:txBody>
          <a:bodyPr spcFirstLastPara="1" wrap="square" lIns="182850" tIns="182850" rIns="182850" bIns="182850" anchor="t" anchorCtr="0">
            <a:noAutofit/>
          </a:bodyPr>
          <a:lstStyle>
            <a:lvl1pPr lvl="0" algn="ctr">
              <a:lnSpc>
                <a:spcPct val="100000"/>
              </a:lnSpc>
              <a:spcBef>
                <a:spcPts val="0"/>
              </a:spcBef>
              <a:spcAft>
                <a:spcPts val="0"/>
              </a:spcAft>
              <a:buClr>
                <a:schemeClr val="accent1"/>
              </a:buClr>
              <a:buSzPts val="2800"/>
              <a:buNone/>
              <a:defRPr sz="1400">
                <a:solidFill>
                  <a:schemeClr val="accent1"/>
                </a:solidFill>
              </a:defRPr>
            </a:lvl1pPr>
            <a:lvl2pPr lvl="1" algn="ctr">
              <a:lnSpc>
                <a:spcPct val="100000"/>
              </a:lnSpc>
              <a:spcBef>
                <a:spcPts val="0"/>
              </a:spcBef>
              <a:spcAft>
                <a:spcPts val="0"/>
              </a:spcAft>
              <a:buClr>
                <a:schemeClr val="accent1"/>
              </a:buClr>
              <a:buSzPts val="3600"/>
              <a:buNone/>
              <a:defRPr sz="1800">
                <a:solidFill>
                  <a:schemeClr val="accent1"/>
                </a:solidFill>
              </a:defRPr>
            </a:lvl2pPr>
            <a:lvl3pPr lvl="2" algn="ctr">
              <a:lnSpc>
                <a:spcPct val="100000"/>
              </a:lnSpc>
              <a:spcBef>
                <a:spcPts val="0"/>
              </a:spcBef>
              <a:spcAft>
                <a:spcPts val="0"/>
              </a:spcAft>
              <a:buClr>
                <a:schemeClr val="accent1"/>
              </a:buClr>
              <a:buSzPts val="3600"/>
              <a:buNone/>
              <a:defRPr sz="1800">
                <a:solidFill>
                  <a:schemeClr val="accent1"/>
                </a:solidFill>
              </a:defRPr>
            </a:lvl3pPr>
            <a:lvl4pPr lvl="3" algn="ctr">
              <a:lnSpc>
                <a:spcPct val="100000"/>
              </a:lnSpc>
              <a:spcBef>
                <a:spcPts val="0"/>
              </a:spcBef>
              <a:spcAft>
                <a:spcPts val="0"/>
              </a:spcAft>
              <a:buClr>
                <a:schemeClr val="accent1"/>
              </a:buClr>
              <a:buSzPts val="3600"/>
              <a:buNone/>
              <a:defRPr sz="1800">
                <a:solidFill>
                  <a:schemeClr val="accent1"/>
                </a:solidFill>
              </a:defRPr>
            </a:lvl4pPr>
            <a:lvl5pPr lvl="4" algn="ctr">
              <a:lnSpc>
                <a:spcPct val="100000"/>
              </a:lnSpc>
              <a:spcBef>
                <a:spcPts val="0"/>
              </a:spcBef>
              <a:spcAft>
                <a:spcPts val="0"/>
              </a:spcAft>
              <a:buClr>
                <a:schemeClr val="accent1"/>
              </a:buClr>
              <a:buSzPts val="3600"/>
              <a:buNone/>
              <a:defRPr sz="1800">
                <a:solidFill>
                  <a:schemeClr val="accent1"/>
                </a:solidFill>
              </a:defRPr>
            </a:lvl5pPr>
            <a:lvl6pPr lvl="5" algn="ctr">
              <a:lnSpc>
                <a:spcPct val="100000"/>
              </a:lnSpc>
              <a:spcBef>
                <a:spcPts val="0"/>
              </a:spcBef>
              <a:spcAft>
                <a:spcPts val="0"/>
              </a:spcAft>
              <a:buClr>
                <a:schemeClr val="accent1"/>
              </a:buClr>
              <a:buSzPts val="3600"/>
              <a:buNone/>
              <a:defRPr sz="1800">
                <a:solidFill>
                  <a:schemeClr val="accent1"/>
                </a:solidFill>
              </a:defRPr>
            </a:lvl6pPr>
            <a:lvl7pPr lvl="6" algn="ctr">
              <a:lnSpc>
                <a:spcPct val="100000"/>
              </a:lnSpc>
              <a:spcBef>
                <a:spcPts val="0"/>
              </a:spcBef>
              <a:spcAft>
                <a:spcPts val="0"/>
              </a:spcAft>
              <a:buClr>
                <a:schemeClr val="accent1"/>
              </a:buClr>
              <a:buSzPts val="3600"/>
              <a:buNone/>
              <a:defRPr sz="1800">
                <a:solidFill>
                  <a:schemeClr val="accent1"/>
                </a:solidFill>
              </a:defRPr>
            </a:lvl7pPr>
            <a:lvl8pPr lvl="7" algn="ctr">
              <a:lnSpc>
                <a:spcPct val="100000"/>
              </a:lnSpc>
              <a:spcBef>
                <a:spcPts val="0"/>
              </a:spcBef>
              <a:spcAft>
                <a:spcPts val="0"/>
              </a:spcAft>
              <a:buClr>
                <a:schemeClr val="accent1"/>
              </a:buClr>
              <a:buSzPts val="3600"/>
              <a:buNone/>
              <a:defRPr sz="1800">
                <a:solidFill>
                  <a:schemeClr val="accent1"/>
                </a:solidFill>
              </a:defRPr>
            </a:lvl8pPr>
            <a:lvl9pPr lvl="8" algn="ctr">
              <a:lnSpc>
                <a:spcPct val="100000"/>
              </a:lnSpc>
              <a:spcBef>
                <a:spcPts val="0"/>
              </a:spcBef>
              <a:spcAft>
                <a:spcPts val="0"/>
              </a:spcAft>
              <a:buClr>
                <a:schemeClr val="accent1"/>
              </a:buClr>
              <a:buSzPts val="3600"/>
              <a:buNone/>
              <a:defRPr sz="1800">
                <a:solidFill>
                  <a:schemeClr val="accent1"/>
                </a:solidFill>
              </a:defRPr>
            </a:lvl9pPr>
          </a:lstStyle>
          <a:p>
            <a:endParaRPr/>
          </a:p>
        </p:txBody>
      </p:sp>
    </p:spTree>
    <p:extLst>
      <p:ext uri="{BB962C8B-B14F-4D97-AF65-F5344CB8AC3E}">
        <p14:creationId xmlns:p14="http://schemas.microsoft.com/office/powerpoint/2010/main" val="3434887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Two Lists">
  <p:cSld name="Title + Two Lists">
    <p:bg>
      <p:bgPr>
        <a:blipFill>
          <a:blip r:embed="rId2">
            <a:alphaModFix/>
          </a:blip>
          <a:stretch>
            <a:fillRect/>
          </a:stretch>
        </a:blipFill>
        <a:effectLst/>
      </p:bgPr>
    </p:bg>
    <p:spTree>
      <p:nvGrpSpPr>
        <p:cNvPr id="1" name="Shape 747"/>
        <p:cNvGrpSpPr/>
        <p:nvPr/>
      </p:nvGrpSpPr>
      <p:grpSpPr>
        <a:xfrm>
          <a:off x="0" y="0"/>
          <a:ext cx="0" cy="0"/>
          <a:chOff x="0" y="0"/>
          <a:chExt cx="0" cy="0"/>
        </a:xfrm>
      </p:grpSpPr>
      <p:sp>
        <p:nvSpPr>
          <p:cNvPr id="748" name="Google Shape;748;p107"/>
          <p:cNvSpPr txBox="1">
            <a:spLocks noGrp="1"/>
          </p:cNvSpPr>
          <p:nvPr>
            <p:ph type="title"/>
          </p:nvPr>
        </p:nvSpPr>
        <p:spPr>
          <a:xfrm>
            <a:off x="938500" y="445025"/>
            <a:ext cx="4964700" cy="941400"/>
          </a:xfrm>
          <a:prstGeom prst="rect">
            <a:avLst/>
          </a:prstGeom>
          <a:noFill/>
          <a:ln>
            <a:noFill/>
          </a:ln>
        </p:spPr>
        <p:txBody>
          <a:bodyPr spcFirstLastPara="1" wrap="square" lIns="182850" tIns="182850" rIns="182850" bIns="182850" anchor="t" anchorCtr="0">
            <a:noAutofit/>
          </a:bodyPr>
          <a:lstStyle>
            <a:lvl1pPr lvl="0" algn="l">
              <a:lnSpc>
                <a:spcPct val="100000"/>
              </a:lnSpc>
              <a:spcBef>
                <a:spcPts val="0"/>
              </a:spcBef>
              <a:spcAft>
                <a:spcPts val="0"/>
              </a:spcAft>
              <a:buClr>
                <a:schemeClr val="accent1"/>
              </a:buClr>
              <a:buSzPts val="4800"/>
              <a:buNone/>
              <a:defRPr sz="2400">
                <a:solidFill>
                  <a:schemeClr val="accen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749" name="Google Shape;749;p107"/>
          <p:cNvSpPr txBox="1">
            <a:spLocks noGrp="1"/>
          </p:cNvSpPr>
          <p:nvPr>
            <p:ph type="body" idx="1"/>
          </p:nvPr>
        </p:nvSpPr>
        <p:spPr>
          <a:xfrm>
            <a:off x="1067241" y="2651775"/>
            <a:ext cx="3258900" cy="1795500"/>
          </a:xfrm>
          <a:prstGeom prst="rect">
            <a:avLst/>
          </a:prstGeom>
          <a:noFill/>
          <a:ln>
            <a:noFill/>
          </a:ln>
        </p:spPr>
        <p:txBody>
          <a:bodyPr spcFirstLastPara="1" wrap="square" lIns="182850" tIns="182850" rIns="182850" bIns="182850" anchor="t" anchorCtr="0">
            <a:noAutofit/>
          </a:bodyPr>
          <a:lstStyle>
            <a:lvl1pPr marL="228600" lvl="0" indent="-203200" algn="l">
              <a:lnSpc>
                <a:spcPct val="100000"/>
              </a:lnSpc>
              <a:spcBef>
                <a:spcPts val="0"/>
              </a:spcBef>
              <a:spcAft>
                <a:spcPts val="0"/>
              </a:spcAft>
              <a:buClr>
                <a:schemeClr val="lt1"/>
              </a:buClr>
              <a:buSzPts val="2800"/>
              <a:buChar char="●"/>
              <a:defRPr sz="1400">
                <a:solidFill>
                  <a:schemeClr val="lt1"/>
                </a:solidFill>
              </a:defRPr>
            </a:lvl1pPr>
            <a:lvl2pPr marL="457200" lvl="1" indent="-203200" algn="l">
              <a:lnSpc>
                <a:spcPct val="100000"/>
              </a:lnSpc>
              <a:spcBef>
                <a:spcPts val="1000"/>
              </a:spcBef>
              <a:spcAft>
                <a:spcPts val="0"/>
              </a:spcAft>
              <a:buClr>
                <a:schemeClr val="lt1"/>
              </a:buClr>
              <a:buSzPts val="2800"/>
              <a:buChar char="○"/>
              <a:defRPr>
                <a:solidFill>
                  <a:schemeClr val="lt1"/>
                </a:solidFill>
              </a:defRPr>
            </a:lvl2pPr>
            <a:lvl3pPr marL="685800" lvl="2" indent="-203200" algn="l">
              <a:lnSpc>
                <a:spcPct val="100000"/>
              </a:lnSpc>
              <a:spcBef>
                <a:spcPts val="1600"/>
              </a:spcBef>
              <a:spcAft>
                <a:spcPts val="0"/>
              </a:spcAft>
              <a:buClr>
                <a:schemeClr val="lt1"/>
              </a:buClr>
              <a:buSzPts val="2800"/>
              <a:buChar char="■"/>
              <a:defRPr>
                <a:solidFill>
                  <a:schemeClr val="lt1"/>
                </a:solidFill>
              </a:defRPr>
            </a:lvl3pPr>
            <a:lvl4pPr marL="914400" lvl="3" indent="-203200" algn="l">
              <a:lnSpc>
                <a:spcPct val="100000"/>
              </a:lnSpc>
              <a:spcBef>
                <a:spcPts val="1600"/>
              </a:spcBef>
              <a:spcAft>
                <a:spcPts val="0"/>
              </a:spcAft>
              <a:buClr>
                <a:schemeClr val="lt1"/>
              </a:buClr>
              <a:buSzPts val="2800"/>
              <a:buChar char="●"/>
              <a:defRPr>
                <a:solidFill>
                  <a:schemeClr val="lt1"/>
                </a:solidFill>
              </a:defRPr>
            </a:lvl4pPr>
            <a:lvl5pPr marL="1143000" lvl="4" indent="-203200" algn="l">
              <a:lnSpc>
                <a:spcPct val="100000"/>
              </a:lnSpc>
              <a:spcBef>
                <a:spcPts val="1600"/>
              </a:spcBef>
              <a:spcAft>
                <a:spcPts val="0"/>
              </a:spcAft>
              <a:buClr>
                <a:schemeClr val="lt1"/>
              </a:buClr>
              <a:buSzPts val="2800"/>
              <a:buChar char="○"/>
              <a:defRPr>
                <a:solidFill>
                  <a:schemeClr val="lt1"/>
                </a:solidFill>
              </a:defRPr>
            </a:lvl5pPr>
            <a:lvl6pPr marL="1371600" lvl="5" indent="-203200" algn="l">
              <a:lnSpc>
                <a:spcPct val="100000"/>
              </a:lnSpc>
              <a:spcBef>
                <a:spcPts val="1600"/>
              </a:spcBef>
              <a:spcAft>
                <a:spcPts val="0"/>
              </a:spcAft>
              <a:buClr>
                <a:schemeClr val="lt1"/>
              </a:buClr>
              <a:buSzPts val="2800"/>
              <a:buChar char="■"/>
              <a:defRPr>
                <a:solidFill>
                  <a:schemeClr val="lt1"/>
                </a:solidFill>
              </a:defRPr>
            </a:lvl6pPr>
            <a:lvl7pPr marL="1600200" lvl="6" indent="-203200" algn="l">
              <a:lnSpc>
                <a:spcPct val="100000"/>
              </a:lnSpc>
              <a:spcBef>
                <a:spcPts val="1600"/>
              </a:spcBef>
              <a:spcAft>
                <a:spcPts val="0"/>
              </a:spcAft>
              <a:buClr>
                <a:schemeClr val="lt1"/>
              </a:buClr>
              <a:buSzPts val="2800"/>
              <a:buChar char="●"/>
              <a:defRPr>
                <a:solidFill>
                  <a:schemeClr val="lt1"/>
                </a:solidFill>
              </a:defRPr>
            </a:lvl7pPr>
            <a:lvl8pPr marL="1828800" lvl="7" indent="-203200" algn="l">
              <a:lnSpc>
                <a:spcPct val="100000"/>
              </a:lnSpc>
              <a:spcBef>
                <a:spcPts val="1600"/>
              </a:spcBef>
              <a:spcAft>
                <a:spcPts val="0"/>
              </a:spcAft>
              <a:buClr>
                <a:schemeClr val="lt1"/>
              </a:buClr>
              <a:buSzPts val="2800"/>
              <a:buChar char="○"/>
              <a:defRPr>
                <a:solidFill>
                  <a:schemeClr val="lt1"/>
                </a:solidFill>
              </a:defRPr>
            </a:lvl8pPr>
            <a:lvl9pPr marL="2057400" lvl="8" indent="-203200" algn="l">
              <a:lnSpc>
                <a:spcPct val="100000"/>
              </a:lnSpc>
              <a:spcBef>
                <a:spcPts val="1600"/>
              </a:spcBef>
              <a:spcAft>
                <a:spcPts val="1600"/>
              </a:spcAft>
              <a:buClr>
                <a:schemeClr val="lt1"/>
              </a:buClr>
              <a:buSzPts val="2800"/>
              <a:buChar char="■"/>
              <a:defRPr>
                <a:solidFill>
                  <a:schemeClr val="lt1"/>
                </a:solidFill>
              </a:defRPr>
            </a:lvl9pPr>
          </a:lstStyle>
          <a:p>
            <a:endParaRPr/>
          </a:p>
        </p:txBody>
      </p:sp>
      <p:sp>
        <p:nvSpPr>
          <p:cNvPr id="750" name="Google Shape;750;p107"/>
          <p:cNvSpPr txBox="1">
            <a:spLocks noGrp="1"/>
          </p:cNvSpPr>
          <p:nvPr>
            <p:ph type="body" idx="2"/>
          </p:nvPr>
        </p:nvSpPr>
        <p:spPr>
          <a:xfrm>
            <a:off x="4673852" y="2651775"/>
            <a:ext cx="3258900" cy="1795500"/>
          </a:xfrm>
          <a:prstGeom prst="rect">
            <a:avLst/>
          </a:prstGeom>
          <a:noFill/>
          <a:ln>
            <a:noFill/>
          </a:ln>
        </p:spPr>
        <p:txBody>
          <a:bodyPr spcFirstLastPara="1" wrap="square" lIns="182850" tIns="182850" rIns="182850" bIns="182850" anchor="t" anchorCtr="0">
            <a:noAutofit/>
          </a:bodyPr>
          <a:lstStyle>
            <a:lvl1pPr marL="228600" lvl="0" indent="-203200" algn="l">
              <a:lnSpc>
                <a:spcPct val="100000"/>
              </a:lnSpc>
              <a:spcBef>
                <a:spcPts val="0"/>
              </a:spcBef>
              <a:spcAft>
                <a:spcPts val="0"/>
              </a:spcAft>
              <a:buClr>
                <a:schemeClr val="lt1"/>
              </a:buClr>
              <a:buSzPts val="2800"/>
              <a:buChar char="●"/>
              <a:defRPr sz="1400">
                <a:solidFill>
                  <a:schemeClr val="lt1"/>
                </a:solidFill>
              </a:defRPr>
            </a:lvl1pPr>
            <a:lvl2pPr marL="457200" lvl="1" indent="-203200" algn="l">
              <a:lnSpc>
                <a:spcPct val="100000"/>
              </a:lnSpc>
              <a:spcBef>
                <a:spcPts val="1000"/>
              </a:spcBef>
              <a:spcAft>
                <a:spcPts val="0"/>
              </a:spcAft>
              <a:buClr>
                <a:schemeClr val="lt1"/>
              </a:buClr>
              <a:buSzPts val="2800"/>
              <a:buChar char="○"/>
              <a:defRPr>
                <a:solidFill>
                  <a:schemeClr val="lt1"/>
                </a:solidFill>
              </a:defRPr>
            </a:lvl2pPr>
            <a:lvl3pPr marL="685800" lvl="2" indent="-203200" algn="l">
              <a:lnSpc>
                <a:spcPct val="100000"/>
              </a:lnSpc>
              <a:spcBef>
                <a:spcPts val="1600"/>
              </a:spcBef>
              <a:spcAft>
                <a:spcPts val="0"/>
              </a:spcAft>
              <a:buClr>
                <a:schemeClr val="lt1"/>
              </a:buClr>
              <a:buSzPts val="2800"/>
              <a:buChar char="■"/>
              <a:defRPr>
                <a:solidFill>
                  <a:schemeClr val="lt1"/>
                </a:solidFill>
              </a:defRPr>
            </a:lvl3pPr>
            <a:lvl4pPr marL="914400" lvl="3" indent="-203200" algn="l">
              <a:lnSpc>
                <a:spcPct val="100000"/>
              </a:lnSpc>
              <a:spcBef>
                <a:spcPts val="1600"/>
              </a:spcBef>
              <a:spcAft>
                <a:spcPts val="0"/>
              </a:spcAft>
              <a:buClr>
                <a:schemeClr val="lt1"/>
              </a:buClr>
              <a:buSzPts val="2800"/>
              <a:buChar char="●"/>
              <a:defRPr>
                <a:solidFill>
                  <a:schemeClr val="lt1"/>
                </a:solidFill>
              </a:defRPr>
            </a:lvl4pPr>
            <a:lvl5pPr marL="1143000" lvl="4" indent="-203200" algn="l">
              <a:lnSpc>
                <a:spcPct val="100000"/>
              </a:lnSpc>
              <a:spcBef>
                <a:spcPts val="1600"/>
              </a:spcBef>
              <a:spcAft>
                <a:spcPts val="0"/>
              </a:spcAft>
              <a:buClr>
                <a:schemeClr val="lt1"/>
              </a:buClr>
              <a:buSzPts val="2800"/>
              <a:buChar char="○"/>
              <a:defRPr>
                <a:solidFill>
                  <a:schemeClr val="lt1"/>
                </a:solidFill>
              </a:defRPr>
            </a:lvl5pPr>
            <a:lvl6pPr marL="1371600" lvl="5" indent="-203200" algn="l">
              <a:lnSpc>
                <a:spcPct val="100000"/>
              </a:lnSpc>
              <a:spcBef>
                <a:spcPts val="1600"/>
              </a:spcBef>
              <a:spcAft>
                <a:spcPts val="0"/>
              </a:spcAft>
              <a:buClr>
                <a:schemeClr val="lt1"/>
              </a:buClr>
              <a:buSzPts val="2800"/>
              <a:buChar char="■"/>
              <a:defRPr>
                <a:solidFill>
                  <a:schemeClr val="lt1"/>
                </a:solidFill>
              </a:defRPr>
            </a:lvl6pPr>
            <a:lvl7pPr marL="1600200" lvl="6" indent="-203200" algn="l">
              <a:lnSpc>
                <a:spcPct val="100000"/>
              </a:lnSpc>
              <a:spcBef>
                <a:spcPts val="1600"/>
              </a:spcBef>
              <a:spcAft>
                <a:spcPts val="0"/>
              </a:spcAft>
              <a:buClr>
                <a:schemeClr val="lt1"/>
              </a:buClr>
              <a:buSzPts val="2800"/>
              <a:buChar char="●"/>
              <a:defRPr>
                <a:solidFill>
                  <a:schemeClr val="lt1"/>
                </a:solidFill>
              </a:defRPr>
            </a:lvl7pPr>
            <a:lvl8pPr marL="1828800" lvl="7" indent="-203200" algn="l">
              <a:lnSpc>
                <a:spcPct val="100000"/>
              </a:lnSpc>
              <a:spcBef>
                <a:spcPts val="1600"/>
              </a:spcBef>
              <a:spcAft>
                <a:spcPts val="0"/>
              </a:spcAft>
              <a:buClr>
                <a:schemeClr val="lt1"/>
              </a:buClr>
              <a:buSzPts val="2800"/>
              <a:buChar char="○"/>
              <a:defRPr>
                <a:solidFill>
                  <a:schemeClr val="lt1"/>
                </a:solidFill>
              </a:defRPr>
            </a:lvl8pPr>
            <a:lvl9pPr marL="2057400" lvl="8" indent="-203200" algn="l">
              <a:lnSpc>
                <a:spcPct val="100000"/>
              </a:lnSpc>
              <a:spcBef>
                <a:spcPts val="1600"/>
              </a:spcBef>
              <a:spcAft>
                <a:spcPts val="1600"/>
              </a:spcAft>
              <a:buClr>
                <a:schemeClr val="lt1"/>
              </a:buClr>
              <a:buSzPts val="2800"/>
              <a:buChar char="■"/>
              <a:defRPr>
                <a:solidFill>
                  <a:schemeClr val="lt1"/>
                </a:solidFill>
              </a:defRPr>
            </a:lvl9pPr>
          </a:lstStyle>
          <a:p>
            <a:endParaRPr/>
          </a:p>
        </p:txBody>
      </p:sp>
      <p:sp>
        <p:nvSpPr>
          <p:cNvPr id="751" name="Google Shape;751;p107"/>
          <p:cNvSpPr txBox="1">
            <a:spLocks noGrp="1"/>
          </p:cNvSpPr>
          <p:nvPr>
            <p:ph type="title" idx="3"/>
          </p:nvPr>
        </p:nvSpPr>
        <p:spPr>
          <a:xfrm>
            <a:off x="1213499" y="1955125"/>
            <a:ext cx="3258900" cy="548400"/>
          </a:xfrm>
          <a:prstGeom prst="rect">
            <a:avLst/>
          </a:prstGeom>
          <a:noFill/>
          <a:ln>
            <a:noFill/>
          </a:ln>
        </p:spPr>
        <p:txBody>
          <a:bodyPr spcFirstLastPara="1" wrap="square" lIns="182850" tIns="182850" rIns="182850" bIns="182850" anchor="b" anchorCtr="0">
            <a:noAutofit/>
          </a:bodyPr>
          <a:lstStyle>
            <a:lvl1pPr lvl="0" algn="l">
              <a:lnSpc>
                <a:spcPct val="100000"/>
              </a:lnSpc>
              <a:spcBef>
                <a:spcPts val="0"/>
              </a:spcBef>
              <a:spcAft>
                <a:spcPts val="0"/>
              </a:spcAft>
              <a:buClr>
                <a:schemeClr val="lt1"/>
              </a:buClr>
              <a:buSzPts val="3600"/>
              <a:buNone/>
              <a:defRPr sz="1800">
                <a:solidFill>
                  <a:schemeClr val="lt1"/>
                </a:solidFill>
              </a:defRPr>
            </a:lvl1pPr>
            <a:lvl2pPr lvl="1" algn="l">
              <a:lnSpc>
                <a:spcPct val="100000"/>
              </a:lnSpc>
              <a:spcBef>
                <a:spcPts val="0"/>
              </a:spcBef>
              <a:spcAft>
                <a:spcPts val="0"/>
              </a:spcAft>
              <a:buClr>
                <a:schemeClr val="lt1"/>
              </a:buClr>
              <a:buSzPts val="8400"/>
              <a:buNone/>
              <a:defRPr sz="4200">
                <a:solidFill>
                  <a:schemeClr val="lt1"/>
                </a:solidFill>
              </a:defRPr>
            </a:lvl2pPr>
            <a:lvl3pPr lvl="2" algn="l">
              <a:lnSpc>
                <a:spcPct val="100000"/>
              </a:lnSpc>
              <a:spcBef>
                <a:spcPts val="0"/>
              </a:spcBef>
              <a:spcAft>
                <a:spcPts val="0"/>
              </a:spcAft>
              <a:buClr>
                <a:schemeClr val="lt1"/>
              </a:buClr>
              <a:buSzPts val="8400"/>
              <a:buNone/>
              <a:defRPr sz="4200">
                <a:solidFill>
                  <a:schemeClr val="lt1"/>
                </a:solidFill>
              </a:defRPr>
            </a:lvl3pPr>
            <a:lvl4pPr lvl="3" algn="l">
              <a:lnSpc>
                <a:spcPct val="100000"/>
              </a:lnSpc>
              <a:spcBef>
                <a:spcPts val="0"/>
              </a:spcBef>
              <a:spcAft>
                <a:spcPts val="0"/>
              </a:spcAft>
              <a:buClr>
                <a:schemeClr val="lt1"/>
              </a:buClr>
              <a:buSzPts val="8400"/>
              <a:buNone/>
              <a:defRPr sz="4200">
                <a:solidFill>
                  <a:schemeClr val="lt1"/>
                </a:solidFill>
              </a:defRPr>
            </a:lvl4pPr>
            <a:lvl5pPr lvl="4" algn="l">
              <a:lnSpc>
                <a:spcPct val="100000"/>
              </a:lnSpc>
              <a:spcBef>
                <a:spcPts val="0"/>
              </a:spcBef>
              <a:spcAft>
                <a:spcPts val="0"/>
              </a:spcAft>
              <a:buClr>
                <a:schemeClr val="lt1"/>
              </a:buClr>
              <a:buSzPts val="8400"/>
              <a:buNone/>
              <a:defRPr sz="4200">
                <a:solidFill>
                  <a:schemeClr val="lt1"/>
                </a:solidFill>
              </a:defRPr>
            </a:lvl5pPr>
            <a:lvl6pPr lvl="5" algn="l">
              <a:lnSpc>
                <a:spcPct val="100000"/>
              </a:lnSpc>
              <a:spcBef>
                <a:spcPts val="0"/>
              </a:spcBef>
              <a:spcAft>
                <a:spcPts val="0"/>
              </a:spcAft>
              <a:buClr>
                <a:schemeClr val="lt1"/>
              </a:buClr>
              <a:buSzPts val="8400"/>
              <a:buNone/>
              <a:defRPr sz="4200">
                <a:solidFill>
                  <a:schemeClr val="lt1"/>
                </a:solidFill>
              </a:defRPr>
            </a:lvl6pPr>
            <a:lvl7pPr lvl="6" algn="l">
              <a:lnSpc>
                <a:spcPct val="100000"/>
              </a:lnSpc>
              <a:spcBef>
                <a:spcPts val="0"/>
              </a:spcBef>
              <a:spcAft>
                <a:spcPts val="0"/>
              </a:spcAft>
              <a:buClr>
                <a:schemeClr val="lt1"/>
              </a:buClr>
              <a:buSzPts val="8400"/>
              <a:buNone/>
              <a:defRPr sz="4200">
                <a:solidFill>
                  <a:schemeClr val="lt1"/>
                </a:solidFill>
              </a:defRPr>
            </a:lvl7pPr>
            <a:lvl8pPr lvl="7" algn="l">
              <a:lnSpc>
                <a:spcPct val="100000"/>
              </a:lnSpc>
              <a:spcBef>
                <a:spcPts val="0"/>
              </a:spcBef>
              <a:spcAft>
                <a:spcPts val="0"/>
              </a:spcAft>
              <a:buClr>
                <a:schemeClr val="lt1"/>
              </a:buClr>
              <a:buSzPts val="8400"/>
              <a:buNone/>
              <a:defRPr sz="4200">
                <a:solidFill>
                  <a:schemeClr val="lt1"/>
                </a:solidFill>
              </a:defRPr>
            </a:lvl8pPr>
            <a:lvl9pPr lvl="8" algn="l">
              <a:lnSpc>
                <a:spcPct val="100000"/>
              </a:lnSpc>
              <a:spcBef>
                <a:spcPts val="0"/>
              </a:spcBef>
              <a:spcAft>
                <a:spcPts val="0"/>
              </a:spcAft>
              <a:buClr>
                <a:schemeClr val="lt1"/>
              </a:buClr>
              <a:buSzPts val="8400"/>
              <a:buNone/>
              <a:defRPr sz="4200">
                <a:solidFill>
                  <a:schemeClr val="lt1"/>
                </a:solidFill>
              </a:defRPr>
            </a:lvl9pPr>
          </a:lstStyle>
          <a:p>
            <a:endParaRPr/>
          </a:p>
        </p:txBody>
      </p:sp>
      <p:sp>
        <p:nvSpPr>
          <p:cNvPr id="752" name="Google Shape;752;p107"/>
          <p:cNvSpPr txBox="1">
            <a:spLocks noGrp="1"/>
          </p:cNvSpPr>
          <p:nvPr>
            <p:ph type="title" idx="4"/>
          </p:nvPr>
        </p:nvSpPr>
        <p:spPr>
          <a:xfrm>
            <a:off x="4820099" y="1955125"/>
            <a:ext cx="3258900" cy="548400"/>
          </a:xfrm>
          <a:prstGeom prst="rect">
            <a:avLst/>
          </a:prstGeom>
          <a:noFill/>
          <a:ln>
            <a:noFill/>
          </a:ln>
        </p:spPr>
        <p:txBody>
          <a:bodyPr spcFirstLastPara="1" wrap="square" lIns="182850" tIns="182850" rIns="182850" bIns="182850" anchor="b" anchorCtr="0">
            <a:noAutofit/>
          </a:bodyPr>
          <a:lstStyle>
            <a:lvl1pPr lvl="0" algn="l">
              <a:lnSpc>
                <a:spcPct val="100000"/>
              </a:lnSpc>
              <a:spcBef>
                <a:spcPts val="0"/>
              </a:spcBef>
              <a:spcAft>
                <a:spcPts val="0"/>
              </a:spcAft>
              <a:buClr>
                <a:schemeClr val="lt1"/>
              </a:buClr>
              <a:buSzPts val="3600"/>
              <a:buNone/>
              <a:defRPr sz="1800">
                <a:solidFill>
                  <a:schemeClr val="lt1"/>
                </a:solidFill>
              </a:defRPr>
            </a:lvl1pPr>
            <a:lvl2pPr lvl="1" algn="l">
              <a:lnSpc>
                <a:spcPct val="100000"/>
              </a:lnSpc>
              <a:spcBef>
                <a:spcPts val="0"/>
              </a:spcBef>
              <a:spcAft>
                <a:spcPts val="0"/>
              </a:spcAft>
              <a:buClr>
                <a:schemeClr val="lt1"/>
              </a:buClr>
              <a:buSzPts val="8400"/>
              <a:buNone/>
              <a:defRPr sz="4200">
                <a:solidFill>
                  <a:schemeClr val="lt1"/>
                </a:solidFill>
              </a:defRPr>
            </a:lvl2pPr>
            <a:lvl3pPr lvl="2" algn="l">
              <a:lnSpc>
                <a:spcPct val="100000"/>
              </a:lnSpc>
              <a:spcBef>
                <a:spcPts val="0"/>
              </a:spcBef>
              <a:spcAft>
                <a:spcPts val="0"/>
              </a:spcAft>
              <a:buClr>
                <a:schemeClr val="lt1"/>
              </a:buClr>
              <a:buSzPts val="8400"/>
              <a:buNone/>
              <a:defRPr sz="4200">
                <a:solidFill>
                  <a:schemeClr val="lt1"/>
                </a:solidFill>
              </a:defRPr>
            </a:lvl3pPr>
            <a:lvl4pPr lvl="3" algn="l">
              <a:lnSpc>
                <a:spcPct val="100000"/>
              </a:lnSpc>
              <a:spcBef>
                <a:spcPts val="0"/>
              </a:spcBef>
              <a:spcAft>
                <a:spcPts val="0"/>
              </a:spcAft>
              <a:buClr>
                <a:schemeClr val="lt1"/>
              </a:buClr>
              <a:buSzPts val="8400"/>
              <a:buNone/>
              <a:defRPr sz="4200">
                <a:solidFill>
                  <a:schemeClr val="lt1"/>
                </a:solidFill>
              </a:defRPr>
            </a:lvl4pPr>
            <a:lvl5pPr lvl="4" algn="l">
              <a:lnSpc>
                <a:spcPct val="100000"/>
              </a:lnSpc>
              <a:spcBef>
                <a:spcPts val="0"/>
              </a:spcBef>
              <a:spcAft>
                <a:spcPts val="0"/>
              </a:spcAft>
              <a:buClr>
                <a:schemeClr val="lt1"/>
              </a:buClr>
              <a:buSzPts val="8400"/>
              <a:buNone/>
              <a:defRPr sz="4200">
                <a:solidFill>
                  <a:schemeClr val="lt1"/>
                </a:solidFill>
              </a:defRPr>
            </a:lvl5pPr>
            <a:lvl6pPr lvl="5" algn="l">
              <a:lnSpc>
                <a:spcPct val="100000"/>
              </a:lnSpc>
              <a:spcBef>
                <a:spcPts val="0"/>
              </a:spcBef>
              <a:spcAft>
                <a:spcPts val="0"/>
              </a:spcAft>
              <a:buClr>
                <a:schemeClr val="lt1"/>
              </a:buClr>
              <a:buSzPts val="8400"/>
              <a:buNone/>
              <a:defRPr sz="4200">
                <a:solidFill>
                  <a:schemeClr val="lt1"/>
                </a:solidFill>
              </a:defRPr>
            </a:lvl6pPr>
            <a:lvl7pPr lvl="6" algn="l">
              <a:lnSpc>
                <a:spcPct val="100000"/>
              </a:lnSpc>
              <a:spcBef>
                <a:spcPts val="0"/>
              </a:spcBef>
              <a:spcAft>
                <a:spcPts val="0"/>
              </a:spcAft>
              <a:buClr>
                <a:schemeClr val="lt1"/>
              </a:buClr>
              <a:buSzPts val="8400"/>
              <a:buNone/>
              <a:defRPr sz="4200">
                <a:solidFill>
                  <a:schemeClr val="lt1"/>
                </a:solidFill>
              </a:defRPr>
            </a:lvl7pPr>
            <a:lvl8pPr lvl="7" algn="l">
              <a:lnSpc>
                <a:spcPct val="100000"/>
              </a:lnSpc>
              <a:spcBef>
                <a:spcPts val="0"/>
              </a:spcBef>
              <a:spcAft>
                <a:spcPts val="0"/>
              </a:spcAft>
              <a:buClr>
                <a:schemeClr val="lt1"/>
              </a:buClr>
              <a:buSzPts val="8400"/>
              <a:buNone/>
              <a:defRPr sz="4200">
                <a:solidFill>
                  <a:schemeClr val="lt1"/>
                </a:solidFill>
              </a:defRPr>
            </a:lvl8pPr>
            <a:lvl9pPr lvl="8" algn="l">
              <a:lnSpc>
                <a:spcPct val="100000"/>
              </a:lnSpc>
              <a:spcBef>
                <a:spcPts val="0"/>
              </a:spcBef>
              <a:spcAft>
                <a:spcPts val="0"/>
              </a:spcAft>
              <a:buClr>
                <a:schemeClr val="lt1"/>
              </a:buClr>
              <a:buSzPts val="8400"/>
              <a:buNone/>
              <a:defRPr sz="4200">
                <a:solidFill>
                  <a:schemeClr val="lt1"/>
                </a:solidFill>
              </a:defRPr>
            </a:lvl9pPr>
          </a:lstStyle>
          <a:p>
            <a:endParaRPr/>
          </a:p>
        </p:txBody>
      </p:sp>
    </p:spTree>
    <p:extLst>
      <p:ext uri="{BB962C8B-B14F-4D97-AF65-F5344CB8AC3E}">
        <p14:creationId xmlns:p14="http://schemas.microsoft.com/office/powerpoint/2010/main" val="1733541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blipFill>
          <a:blip r:embed="rId2">
            <a:alphaModFix/>
          </a:blip>
          <a:stretch>
            <a:fillRect/>
          </a:stretch>
        </a:blipFill>
        <a:effectLst/>
      </p:bgPr>
    </p:bg>
    <p:spTree>
      <p:nvGrpSpPr>
        <p:cNvPr id="1" name="Shape 753"/>
        <p:cNvGrpSpPr/>
        <p:nvPr/>
      </p:nvGrpSpPr>
      <p:grpSpPr>
        <a:xfrm>
          <a:off x="0" y="0"/>
          <a:ext cx="0" cy="0"/>
          <a:chOff x="0" y="0"/>
          <a:chExt cx="0" cy="0"/>
        </a:xfrm>
      </p:grpSpPr>
      <p:sp>
        <p:nvSpPr>
          <p:cNvPr id="754" name="Google Shape;754;p108"/>
          <p:cNvSpPr txBox="1">
            <a:spLocks noGrp="1"/>
          </p:cNvSpPr>
          <p:nvPr>
            <p:ph type="title"/>
          </p:nvPr>
        </p:nvSpPr>
        <p:spPr>
          <a:xfrm>
            <a:off x="924870" y="760375"/>
            <a:ext cx="3068700" cy="598800"/>
          </a:xfrm>
          <a:prstGeom prst="rect">
            <a:avLst/>
          </a:prstGeom>
          <a:noFill/>
          <a:ln>
            <a:noFill/>
          </a:ln>
        </p:spPr>
        <p:txBody>
          <a:bodyPr spcFirstLastPara="1" wrap="square" lIns="182850" tIns="182850" rIns="182850" bIns="182850" anchor="b" anchorCtr="0">
            <a:noAutofit/>
          </a:bodyPr>
          <a:lstStyle>
            <a:lvl1pPr lvl="0" algn="l">
              <a:lnSpc>
                <a:spcPct val="100000"/>
              </a:lnSpc>
              <a:spcBef>
                <a:spcPts val="0"/>
              </a:spcBef>
              <a:spcAft>
                <a:spcPts val="0"/>
              </a:spcAft>
              <a:buClr>
                <a:schemeClr val="lt1"/>
              </a:buClr>
              <a:buSzPts val="7200"/>
              <a:buNone/>
              <a:defRPr sz="3600">
                <a:solidFill>
                  <a:schemeClr val="lt1"/>
                </a:solidFill>
              </a:defRPr>
            </a:lvl1pPr>
            <a:lvl2pPr lvl="1" algn="l">
              <a:lnSpc>
                <a:spcPct val="100000"/>
              </a:lnSpc>
              <a:spcBef>
                <a:spcPts val="0"/>
              </a:spcBef>
              <a:spcAft>
                <a:spcPts val="0"/>
              </a:spcAft>
              <a:buClr>
                <a:schemeClr val="lt1"/>
              </a:buClr>
              <a:buSzPts val="7200"/>
              <a:buNone/>
              <a:defRPr sz="3600">
                <a:solidFill>
                  <a:schemeClr val="lt1"/>
                </a:solidFill>
              </a:defRPr>
            </a:lvl2pPr>
            <a:lvl3pPr lvl="2" algn="l">
              <a:lnSpc>
                <a:spcPct val="100000"/>
              </a:lnSpc>
              <a:spcBef>
                <a:spcPts val="0"/>
              </a:spcBef>
              <a:spcAft>
                <a:spcPts val="0"/>
              </a:spcAft>
              <a:buClr>
                <a:schemeClr val="lt1"/>
              </a:buClr>
              <a:buSzPts val="7200"/>
              <a:buNone/>
              <a:defRPr sz="3600">
                <a:solidFill>
                  <a:schemeClr val="lt1"/>
                </a:solidFill>
              </a:defRPr>
            </a:lvl3pPr>
            <a:lvl4pPr lvl="3" algn="l">
              <a:lnSpc>
                <a:spcPct val="100000"/>
              </a:lnSpc>
              <a:spcBef>
                <a:spcPts val="0"/>
              </a:spcBef>
              <a:spcAft>
                <a:spcPts val="0"/>
              </a:spcAft>
              <a:buClr>
                <a:schemeClr val="lt1"/>
              </a:buClr>
              <a:buSzPts val="7200"/>
              <a:buNone/>
              <a:defRPr sz="3600">
                <a:solidFill>
                  <a:schemeClr val="lt1"/>
                </a:solidFill>
              </a:defRPr>
            </a:lvl4pPr>
            <a:lvl5pPr lvl="4" algn="l">
              <a:lnSpc>
                <a:spcPct val="100000"/>
              </a:lnSpc>
              <a:spcBef>
                <a:spcPts val="0"/>
              </a:spcBef>
              <a:spcAft>
                <a:spcPts val="0"/>
              </a:spcAft>
              <a:buClr>
                <a:schemeClr val="lt1"/>
              </a:buClr>
              <a:buSzPts val="7200"/>
              <a:buNone/>
              <a:defRPr sz="3600">
                <a:solidFill>
                  <a:schemeClr val="lt1"/>
                </a:solidFill>
              </a:defRPr>
            </a:lvl5pPr>
            <a:lvl6pPr lvl="5" algn="l">
              <a:lnSpc>
                <a:spcPct val="100000"/>
              </a:lnSpc>
              <a:spcBef>
                <a:spcPts val="0"/>
              </a:spcBef>
              <a:spcAft>
                <a:spcPts val="0"/>
              </a:spcAft>
              <a:buClr>
                <a:schemeClr val="lt1"/>
              </a:buClr>
              <a:buSzPts val="7200"/>
              <a:buNone/>
              <a:defRPr sz="3600">
                <a:solidFill>
                  <a:schemeClr val="lt1"/>
                </a:solidFill>
              </a:defRPr>
            </a:lvl6pPr>
            <a:lvl7pPr lvl="6" algn="l">
              <a:lnSpc>
                <a:spcPct val="100000"/>
              </a:lnSpc>
              <a:spcBef>
                <a:spcPts val="0"/>
              </a:spcBef>
              <a:spcAft>
                <a:spcPts val="0"/>
              </a:spcAft>
              <a:buClr>
                <a:schemeClr val="lt1"/>
              </a:buClr>
              <a:buSzPts val="7200"/>
              <a:buNone/>
              <a:defRPr sz="3600">
                <a:solidFill>
                  <a:schemeClr val="lt1"/>
                </a:solidFill>
              </a:defRPr>
            </a:lvl7pPr>
            <a:lvl8pPr lvl="7" algn="l">
              <a:lnSpc>
                <a:spcPct val="100000"/>
              </a:lnSpc>
              <a:spcBef>
                <a:spcPts val="0"/>
              </a:spcBef>
              <a:spcAft>
                <a:spcPts val="0"/>
              </a:spcAft>
              <a:buClr>
                <a:schemeClr val="lt1"/>
              </a:buClr>
              <a:buSzPts val="7200"/>
              <a:buNone/>
              <a:defRPr sz="3600">
                <a:solidFill>
                  <a:schemeClr val="lt1"/>
                </a:solidFill>
              </a:defRPr>
            </a:lvl8pPr>
            <a:lvl9pPr lvl="8" algn="l">
              <a:lnSpc>
                <a:spcPct val="100000"/>
              </a:lnSpc>
              <a:spcBef>
                <a:spcPts val="0"/>
              </a:spcBef>
              <a:spcAft>
                <a:spcPts val="0"/>
              </a:spcAft>
              <a:buClr>
                <a:schemeClr val="lt1"/>
              </a:buClr>
              <a:buSzPts val="7200"/>
              <a:buNone/>
              <a:defRPr sz="3600">
                <a:solidFill>
                  <a:schemeClr val="lt1"/>
                </a:solidFill>
              </a:defRPr>
            </a:lvl9pPr>
          </a:lstStyle>
          <a:p>
            <a:endParaRPr/>
          </a:p>
        </p:txBody>
      </p:sp>
      <p:sp>
        <p:nvSpPr>
          <p:cNvPr id="755" name="Google Shape;755;p108"/>
          <p:cNvSpPr txBox="1">
            <a:spLocks noGrp="1"/>
          </p:cNvSpPr>
          <p:nvPr>
            <p:ph type="subTitle" idx="1"/>
          </p:nvPr>
        </p:nvSpPr>
        <p:spPr>
          <a:xfrm>
            <a:off x="924875" y="1684275"/>
            <a:ext cx="3305400" cy="1092000"/>
          </a:xfrm>
          <a:prstGeom prst="rect">
            <a:avLst/>
          </a:prstGeom>
          <a:noFill/>
          <a:ln>
            <a:noFill/>
          </a:ln>
        </p:spPr>
        <p:txBody>
          <a:bodyPr spcFirstLastPara="1" wrap="square" lIns="182850" tIns="182850" rIns="182850" bIns="182850" anchor="t" anchorCtr="0">
            <a:noAutofit/>
          </a:bodyPr>
          <a:lstStyle>
            <a:lvl1pPr lvl="0" algn="l">
              <a:lnSpc>
                <a:spcPct val="100000"/>
              </a:lnSpc>
              <a:spcBef>
                <a:spcPts val="0"/>
              </a:spcBef>
              <a:spcAft>
                <a:spcPts val="0"/>
              </a:spcAft>
              <a:buClr>
                <a:schemeClr val="accent1"/>
              </a:buClr>
              <a:buSzPts val="2800"/>
              <a:buNone/>
              <a:defRPr sz="1400">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756" name="Google Shape;756;p108"/>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2000"/>
              <a:buFont typeface="Arial"/>
              <a:buNone/>
            </a:pPr>
            <a:r>
              <a:rPr lang="en" sz="1000" b="0" i="0" u="none" strike="noStrike" cap="none">
                <a:solidFill>
                  <a:schemeClr val="accent1"/>
                </a:solidFill>
                <a:latin typeface="Montserrat Medium"/>
                <a:ea typeface="Montserrat Medium"/>
                <a:cs typeface="Montserrat Medium"/>
                <a:sym typeface="Montserrat Medium"/>
              </a:rPr>
              <a:t>CREDITS: This presentation template was created by </a:t>
            </a:r>
            <a:r>
              <a:rPr lang="en" sz="1000" b="0" i="0" u="none" strike="noStrike" cap="none">
                <a:solidFill>
                  <a:schemeClr val="hlink"/>
                </a:solidFill>
                <a:uFill>
                  <a:noFill/>
                </a:uFill>
                <a:latin typeface="Montserrat Medium"/>
                <a:ea typeface="Montserrat Medium"/>
                <a:cs typeface="Montserrat Medium"/>
                <a:sym typeface="Montserrat Medium"/>
                <a:hlinkClick r:id="rId3"/>
              </a:rPr>
              <a:t>Slidesgo</a:t>
            </a:r>
            <a:r>
              <a:rPr lang="en" sz="1000" b="0" i="0" u="none" strike="noStrike" cap="none">
                <a:solidFill>
                  <a:schemeClr val="accent1"/>
                </a:solidFill>
                <a:latin typeface="Montserrat Medium"/>
                <a:ea typeface="Montserrat Medium"/>
                <a:cs typeface="Montserrat Medium"/>
                <a:sym typeface="Montserrat Medium"/>
              </a:rPr>
              <a:t>, including icons by </a:t>
            </a:r>
            <a:r>
              <a:rPr lang="en" sz="1000" b="0" i="0" u="none" strike="noStrike" cap="none">
                <a:solidFill>
                  <a:schemeClr val="hlink"/>
                </a:solidFill>
                <a:uFill>
                  <a:noFill/>
                </a:uFill>
                <a:latin typeface="Montserrat Medium"/>
                <a:ea typeface="Montserrat Medium"/>
                <a:cs typeface="Montserrat Medium"/>
                <a:sym typeface="Montserrat Medium"/>
                <a:hlinkClick r:id="rId4"/>
              </a:rPr>
              <a:t>Flaticon</a:t>
            </a:r>
            <a:r>
              <a:rPr lang="en" sz="1000" b="0" i="0" u="none" strike="noStrike" cap="none">
                <a:solidFill>
                  <a:schemeClr val="accent1"/>
                </a:solidFill>
                <a:latin typeface="Montserrat Medium"/>
                <a:ea typeface="Montserrat Medium"/>
                <a:cs typeface="Montserrat Medium"/>
                <a:sym typeface="Montserrat Medium"/>
              </a:rPr>
              <a:t>, and infographics &amp; images by </a:t>
            </a:r>
            <a:r>
              <a:rPr lang="en" sz="1000" b="0" i="0" u="none" strike="noStrike" cap="none">
                <a:solidFill>
                  <a:schemeClr val="hlink"/>
                </a:solidFill>
                <a:uFill>
                  <a:noFill/>
                </a:uFill>
                <a:latin typeface="Montserrat Medium"/>
                <a:ea typeface="Montserrat Medium"/>
                <a:cs typeface="Montserrat Medium"/>
                <a:sym typeface="Montserrat Medium"/>
                <a:hlinkClick r:id="rId5"/>
              </a:rPr>
              <a:t>Freepik</a:t>
            </a:r>
            <a:r>
              <a:rPr lang="en" sz="1000" b="0" i="0" u="none" strike="noStrike" cap="none">
                <a:solidFill>
                  <a:schemeClr val="accent1"/>
                </a:solidFill>
                <a:latin typeface="Montserrat Medium"/>
                <a:ea typeface="Montserrat Medium"/>
                <a:cs typeface="Montserrat Medium"/>
                <a:sym typeface="Montserrat Medium"/>
              </a:rPr>
              <a:t>. </a:t>
            </a:r>
            <a:endParaRPr sz="1000" b="0" i="0" u="none" strike="noStrike" cap="none">
              <a:solidFill>
                <a:schemeClr val="accent1"/>
              </a:solidFill>
              <a:latin typeface="Montserrat Medium"/>
              <a:ea typeface="Montserrat Medium"/>
              <a:cs typeface="Montserrat Medium"/>
              <a:sym typeface="Montserrat Medium"/>
            </a:endParaRPr>
          </a:p>
          <a:p>
            <a:pPr marL="0" marR="0" lvl="0" indent="0" algn="l" rtl="0">
              <a:lnSpc>
                <a:spcPct val="100000"/>
              </a:lnSpc>
              <a:spcBef>
                <a:spcPts val="300"/>
              </a:spcBef>
              <a:spcAft>
                <a:spcPts val="0"/>
              </a:spcAft>
              <a:buClr>
                <a:srgbClr val="000000"/>
              </a:buClr>
              <a:buSzPts val="2000"/>
              <a:buFont typeface="Arial"/>
              <a:buNone/>
            </a:pPr>
            <a:endParaRPr sz="1000" b="0" i="0" u="none" strike="noStrike" cap="none">
              <a:solidFill>
                <a:schemeClr val="accen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553363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757"/>
        <p:cNvGrpSpPr/>
        <p:nvPr/>
      </p:nvGrpSpPr>
      <p:grpSpPr>
        <a:xfrm>
          <a:off x="0" y="0"/>
          <a:ext cx="0" cy="0"/>
          <a:chOff x="0" y="0"/>
          <a:chExt cx="0" cy="0"/>
        </a:xfrm>
      </p:grpSpPr>
      <p:sp>
        <p:nvSpPr>
          <p:cNvPr id="758" name="Google Shape;758;p109"/>
          <p:cNvSpPr txBox="1">
            <a:spLocks noGrp="1"/>
          </p:cNvSpPr>
          <p:nvPr>
            <p:ph type="title"/>
          </p:nvPr>
        </p:nvSpPr>
        <p:spPr>
          <a:xfrm>
            <a:off x="938500" y="445025"/>
            <a:ext cx="4629300" cy="941400"/>
          </a:xfrm>
          <a:prstGeom prst="rect">
            <a:avLst/>
          </a:prstGeom>
          <a:noFill/>
          <a:ln>
            <a:noFill/>
          </a:ln>
        </p:spPr>
        <p:txBody>
          <a:bodyPr spcFirstLastPara="1" wrap="square" lIns="182850" tIns="182850" rIns="182850" bIns="182850" anchor="t" anchorCtr="0">
            <a:noAutofit/>
          </a:bodyPr>
          <a:lstStyle>
            <a:lvl1pPr lvl="0" algn="l">
              <a:lnSpc>
                <a:spcPct val="100000"/>
              </a:lnSpc>
              <a:spcBef>
                <a:spcPts val="0"/>
              </a:spcBef>
              <a:spcAft>
                <a:spcPts val="0"/>
              </a:spcAft>
              <a:buClr>
                <a:schemeClr val="accent1"/>
              </a:buClr>
              <a:buSzPts val="4800"/>
              <a:buNone/>
              <a:defRPr sz="2400">
                <a:solidFill>
                  <a:schemeClr val="accen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759" name="Google Shape;759;p109"/>
          <p:cNvSpPr txBox="1">
            <a:spLocks noGrp="1"/>
          </p:cNvSpPr>
          <p:nvPr>
            <p:ph type="body" idx="1"/>
          </p:nvPr>
        </p:nvSpPr>
        <p:spPr>
          <a:xfrm>
            <a:off x="938500" y="1659275"/>
            <a:ext cx="3186900" cy="2760900"/>
          </a:xfrm>
          <a:prstGeom prst="rect">
            <a:avLst/>
          </a:prstGeom>
          <a:noFill/>
          <a:ln>
            <a:noFill/>
          </a:ln>
        </p:spPr>
        <p:txBody>
          <a:bodyPr spcFirstLastPara="1" wrap="square" lIns="182850" tIns="182850" rIns="182850" bIns="182850" anchor="t" anchorCtr="0">
            <a:noAutofit/>
          </a:bodyPr>
          <a:lstStyle>
            <a:lvl1pPr marL="228600" lvl="0" indent="-203200" algn="l">
              <a:lnSpc>
                <a:spcPct val="100000"/>
              </a:lnSpc>
              <a:spcBef>
                <a:spcPts val="0"/>
              </a:spcBef>
              <a:spcAft>
                <a:spcPts val="0"/>
              </a:spcAft>
              <a:buClr>
                <a:schemeClr val="lt1"/>
              </a:buClr>
              <a:buSzPts val="2800"/>
              <a:buChar char="●"/>
              <a:defRPr sz="1400">
                <a:solidFill>
                  <a:schemeClr val="lt1"/>
                </a:solidFill>
              </a:defRPr>
            </a:lvl1pPr>
            <a:lvl2pPr marL="457200" lvl="1" indent="-203200" algn="l">
              <a:lnSpc>
                <a:spcPct val="100000"/>
              </a:lnSpc>
              <a:spcBef>
                <a:spcPts val="1600"/>
              </a:spcBef>
              <a:spcAft>
                <a:spcPts val="0"/>
              </a:spcAft>
              <a:buClr>
                <a:schemeClr val="lt1"/>
              </a:buClr>
              <a:buSzPts val="2800"/>
              <a:buChar char="○"/>
              <a:defRPr>
                <a:solidFill>
                  <a:schemeClr val="lt1"/>
                </a:solidFill>
              </a:defRPr>
            </a:lvl2pPr>
            <a:lvl3pPr marL="685800" lvl="2" indent="-203200" algn="l">
              <a:lnSpc>
                <a:spcPct val="100000"/>
              </a:lnSpc>
              <a:spcBef>
                <a:spcPts val="1600"/>
              </a:spcBef>
              <a:spcAft>
                <a:spcPts val="0"/>
              </a:spcAft>
              <a:buClr>
                <a:schemeClr val="lt1"/>
              </a:buClr>
              <a:buSzPts val="2800"/>
              <a:buChar char="■"/>
              <a:defRPr>
                <a:solidFill>
                  <a:schemeClr val="lt1"/>
                </a:solidFill>
              </a:defRPr>
            </a:lvl3pPr>
            <a:lvl4pPr marL="914400" lvl="3" indent="-203200" algn="l">
              <a:lnSpc>
                <a:spcPct val="100000"/>
              </a:lnSpc>
              <a:spcBef>
                <a:spcPts val="1600"/>
              </a:spcBef>
              <a:spcAft>
                <a:spcPts val="0"/>
              </a:spcAft>
              <a:buClr>
                <a:schemeClr val="lt1"/>
              </a:buClr>
              <a:buSzPts val="2800"/>
              <a:buChar char="●"/>
              <a:defRPr>
                <a:solidFill>
                  <a:schemeClr val="lt1"/>
                </a:solidFill>
              </a:defRPr>
            </a:lvl4pPr>
            <a:lvl5pPr marL="1143000" lvl="4" indent="-203200" algn="l">
              <a:lnSpc>
                <a:spcPct val="100000"/>
              </a:lnSpc>
              <a:spcBef>
                <a:spcPts val="1600"/>
              </a:spcBef>
              <a:spcAft>
                <a:spcPts val="0"/>
              </a:spcAft>
              <a:buClr>
                <a:schemeClr val="lt1"/>
              </a:buClr>
              <a:buSzPts val="2800"/>
              <a:buChar char="○"/>
              <a:defRPr>
                <a:solidFill>
                  <a:schemeClr val="lt1"/>
                </a:solidFill>
              </a:defRPr>
            </a:lvl5pPr>
            <a:lvl6pPr marL="1371600" lvl="5" indent="-203200" algn="l">
              <a:lnSpc>
                <a:spcPct val="100000"/>
              </a:lnSpc>
              <a:spcBef>
                <a:spcPts val="1600"/>
              </a:spcBef>
              <a:spcAft>
                <a:spcPts val="0"/>
              </a:spcAft>
              <a:buClr>
                <a:schemeClr val="lt1"/>
              </a:buClr>
              <a:buSzPts val="2800"/>
              <a:buChar char="■"/>
              <a:defRPr>
                <a:solidFill>
                  <a:schemeClr val="lt1"/>
                </a:solidFill>
              </a:defRPr>
            </a:lvl6pPr>
            <a:lvl7pPr marL="1600200" lvl="6" indent="-203200" algn="l">
              <a:lnSpc>
                <a:spcPct val="100000"/>
              </a:lnSpc>
              <a:spcBef>
                <a:spcPts val="1600"/>
              </a:spcBef>
              <a:spcAft>
                <a:spcPts val="0"/>
              </a:spcAft>
              <a:buClr>
                <a:schemeClr val="lt1"/>
              </a:buClr>
              <a:buSzPts val="2800"/>
              <a:buChar char="●"/>
              <a:defRPr>
                <a:solidFill>
                  <a:schemeClr val="lt1"/>
                </a:solidFill>
              </a:defRPr>
            </a:lvl7pPr>
            <a:lvl8pPr marL="1828800" lvl="7" indent="-203200" algn="l">
              <a:lnSpc>
                <a:spcPct val="100000"/>
              </a:lnSpc>
              <a:spcBef>
                <a:spcPts val="1600"/>
              </a:spcBef>
              <a:spcAft>
                <a:spcPts val="0"/>
              </a:spcAft>
              <a:buClr>
                <a:schemeClr val="lt1"/>
              </a:buClr>
              <a:buSzPts val="2800"/>
              <a:buChar char="○"/>
              <a:defRPr>
                <a:solidFill>
                  <a:schemeClr val="lt1"/>
                </a:solidFill>
              </a:defRPr>
            </a:lvl8pPr>
            <a:lvl9pPr marL="2057400" lvl="8" indent="-203200" algn="l">
              <a:lnSpc>
                <a:spcPct val="100000"/>
              </a:lnSpc>
              <a:spcBef>
                <a:spcPts val="1600"/>
              </a:spcBef>
              <a:spcAft>
                <a:spcPts val="1600"/>
              </a:spcAft>
              <a:buClr>
                <a:schemeClr val="lt1"/>
              </a:buClr>
              <a:buSzPts val="2800"/>
              <a:buChar char="■"/>
              <a:defRPr>
                <a:solidFill>
                  <a:schemeClr val="lt1"/>
                </a:solidFill>
              </a:defRPr>
            </a:lvl9pPr>
          </a:lstStyle>
          <a:p>
            <a:endParaRPr/>
          </a:p>
        </p:txBody>
      </p:sp>
      <p:sp>
        <p:nvSpPr>
          <p:cNvPr id="760" name="Google Shape;760;p109"/>
          <p:cNvSpPr txBox="1">
            <a:spLocks noGrp="1"/>
          </p:cNvSpPr>
          <p:nvPr>
            <p:ph type="body" idx="2"/>
          </p:nvPr>
        </p:nvSpPr>
        <p:spPr>
          <a:xfrm>
            <a:off x="5037525" y="1659275"/>
            <a:ext cx="3186900" cy="2760900"/>
          </a:xfrm>
          <a:prstGeom prst="rect">
            <a:avLst/>
          </a:prstGeom>
          <a:noFill/>
          <a:ln>
            <a:noFill/>
          </a:ln>
        </p:spPr>
        <p:txBody>
          <a:bodyPr spcFirstLastPara="1" wrap="square" lIns="182850" tIns="182850" rIns="182850" bIns="182850" anchor="t" anchorCtr="0">
            <a:noAutofit/>
          </a:bodyPr>
          <a:lstStyle>
            <a:lvl1pPr marL="228600" lvl="0" indent="-203200" algn="l">
              <a:lnSpc>
                <a:spcPct val="100000"/>
              </a:lnSpc>
              <a:spcBef>
                <a:spcPts val="0"/>
              </a:spcBef>
              <a:spcAft>
                <a:spcPts val="0"/>
              </a:spcAft>
              <a:buClr>
                <a:schemeClr val="lt1"/>
              </a:buClr>
              <a:buSzPts val="2800"/>
              <a:buChar char="●"/>
              <a:defRPr sz="1400">
                <a:solidFill>
                  <a:schemeClr val="lt1"/>
                </a:solidFill>
              </a:defRPr>
            </a:lvl1pPr>
            <a:lvl2pPr marL="457200" lvl="1" indent="-203200" algn="l">
              <a:lnSpc>
                <a:spcPct val="100000"/>
              </a:lnSpc>
              <a:spcBef>
                <a:spcPts val="1600"/>
              </a:spcBef>
              <a:spcAft>
                <a:spcPts val="0"/>
              </a:spcAft>
              <a:buClr>
                <a:schemeClr val="lt1"/>
              </a:buClr>
              <a:buSzPts val="2800"/>
              <a:buChar char="○"/>
              <a:defRPr>
                <a:solidFill>
                  <a:schemeClr val="lt1"/>
                </a:solidFill>
              </a:defRPr>
            </a:lvl2pPr>
            <a:lvl3pPr marL="685800" lvl="2" indent="-203200" algn="l">
              <a:lnSpc>
                <a:spcPct val="100000"/>
              </a:lnSpc>
              <a:spcBef>
                <a:spcPts val="1600"/>
              </a:spcBef>
              <a:spcAft>
                <a:spcPts val="0"/>
              </a:spcAft>
              <a:buClr>
                <a:schemeClr val="lt1"/>
              </a:buClr>
              <a:buSzPts val="2800"/>
              <a:buChar char="■"/>
              <a:defRPr>
                <a:solidFill>
                  <a:schemeClr val="lt1"/>
                </a:solidFill>
              </a:defRPr>
            </a:lvl3pPr>
            <a:lvl4pPr marL="914400" lvl="3" indent="-203200" algn="l">
              <a:lnSpc>
                <a:spcPct val="100000"/>
              </a:lnSpc>
              <a:spcBef>
                <a:spcPts val="1600"/>
              </a:spcBef>
              <a:spcAft>
                <a:spcPts val="0"/>
              </a:spcAft>
              <a:buClr>
                <a:schemeClr val="lt1"/>
              </a:buClr>
              <a:buSzPts val="2800"/>
              <a:buChar char="●"/>
              <a:defRPr>
                <a:solidFill>
                  <a:schemeClr val="lt1"/>
                </a:solidFill>
              </a:defRPr>
            </a:lvl4pPr>
            <a:lvl5pPr marL="1143000" lvl="4" indent="-203200" algn="l">
              <a:lnSpc>
                <a:spcPct val="100000"/>
              </a:lnSpc>
              <a:spcBef>
                <a:spcPts val="1600"/>
              </a:spcBef>
              <a:spcAft>
                <a:spcPts val="0"/>
              </a:spcAft>
              <a:buClr>
                <a:schemeClr val="lt1"/>
              </a:buClr>
              <a:buSzPts val="2800"/>
              <a:buChar char="○"/>
              <a:defRPr>
                <a:solidFill>
                  <a:schemeClr val="lt1"/>
                </a:solidFill>
              </a:defRPr>
            </a:lvl5pPr>
            <a:lvl6pPr marL="1371600" lvl="5" indent="-203200" algn="l">
              <a:lnSpc>
                <a:spcPct val="100000"/>
              </a:lnSpc>
              <a:spcBef>
                <a:spcPts val="1600"/>
              </a:spcBef>
              <a:spcAft>
                <a:spcPts val="0"/>
              </a:spcAft>
              <a:buClr>
                <a:schemeClr val="lt1"/>
              </a:buClr>
              <a:buSzPts val="2800"/>
              <a:buChar char="■"/>
              <a:defRPr>
                <a:solidFill>
                  <a:schemeClr val="lt1"/>
                </a:solidFill>
              </a:defRPr>
            </a:lvl6pPr>
            <a:lvl7pPr marL="1600200" lvl="6" indent="-203200" algn="l">
              <a:lnSpc>
                <a:spcPct val="100000"/>
              </a:lnSpc>
              <a:spcBef>
                <a:spcPts val="1600"/>
              </a:spcBef>
              <a:spcAft>
                <a:spcPts val="0"/>
              </a:spcAft>
              <a:buClr>
                <a:schemeClr val="lt1"/>
              </a:buClr>
              <a:buSzPts val="2800"/>
              <a:buChar char="●"/>
              <a:defRPr>
                <a:solidFill>
                  <a:schemeClr val="lt1"/>
                </a:solidFill>
              </a:defRPr>
            </a:lvl7pPr>
            <a:lvl8pPr marL="1828800" lvl="7" indent="-203200" algn="l">
              <a:lnSpc>
                <a:spcPct val="100000"/>
              </a:lnSpc>
              <a:spcBef>
                <a:spcPts val="1600"/>
              </a:spcBef>
              <a:spcAft>
                <a:spcPts val="0"/>
              </a:spcAft>
              <a:buClr>
                <a:schemeClr val="lt1"/>
              </a:buClr>
              <a:buSzPts val="2800"/>
              <a:buChar char="○"/>
              <a:defRPr>
                <a:solidFill>
                  <a:schemeClr val="lt1"/>
                </a:solidFill>
              </a:defRPr>
            </a:lvl8pPr>
            <a:lvl9pPr marL="2057400" lvl="8" indent="-203200" algn="l">
              <a:lnSpc>
                <a:spcPct val="100000"/>
              </a:lnSpc>
              <a:spcBef>
                <a:spcPts val="1600"/>
              </a:spcBef>
              <a:spcAft>
                <a:spcPts val="1600"/>
              </a:spcAft>
              <a:buClr>
                <a:schemeClr val="lt1"/>
              </a:buClr>
              <a:buSzPts val="2800"/>
              <a:buChar char="■"/>
              <a:defRPr>
                <a:solidFill>
                  <a:schemeClr val="lt1"/>
                </a:solidFill>
              </a:defRPr>
            </a:lvl9pPr>
          </a:lstStyle>
          <a:p>
            <a:endParaRPr/>
          </a:p>
        </p:txBody>
      </p:sp>
    </p:spTree>
    <p:extLst>
      <p:ext uri="{BB962C8B-B14F-4D97-AF65-F5344CB8AC3E}">
        <p14:creationId xmlns:p14="http://schemas.microsoft.com/office/powerpoint/2010/main" val="13910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Agent D">
  <p:cSld name="Content With Agent D">
    <p:spTree>
      <p:nvGrpSpPr>
        <p:cNvPr id="1" name="Shape 29"/>
        <p:cNvGrpSpPr/>
        <p:nvPr/>
      </p:nvGrpSpPr>
      <p:grpSpPr>
        <a:xfrm>
          <a:off x="0" y="0"/>
          <a:ext cx="0" cy="0"/>
          <a:chOff x="0" y="0"/>
          <a:chExt cx="0" cy="0"/>
        </a:xfrm>
      </p:grpSpPr>
      <p:sp>
        <p:nvSpPr>
          <p:cNvPr id="30" name="Google Shape;30;p8"/>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31" name="Google Shape;31;p8"/>
          <p:cNvSpPr/>
          <p:nvPr/>
        </p:nvSpPr>
        <p:spPr>
          <a:xfrm rot="-215">
            <a:off x="4209713" y="-136017"/>
            <a:ext cx="4794600" cy="4794900"/>
          </a:xfrm>
          <a:prstGeom prst="chord">
            <a:avLst>
              <a:gd name="adj1" fmla="val 17327178"/>
              <a:gd name="adj2" fmla="val 15075021"/>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32" name="Google Shape;32;p8"/>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 name="Google Shape;33;p8"/>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34" name="Google Shape;34;p8"/>
          <p:cNvPicPr preferRelativeResize="0"/>
          <p:nvPr/>
        </p:nvPicPr>
        <p:blipFill rotWithShape="1">
          <a:blip r:embed="rId2">
            <a:alphaModFix/>
          </a:blip>
          <a:srcRect/>
          <a:stretch/>
        </p:blipFill>
        <p:spPr>
          <a:xfrm>
            <a:off x="798287" y="573054"/>
            <a:ext cx="3158739" cy="457667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Agent D">
  <p:cSld name="Content With Agent D">
    <p:spTree>
      <p:nvGrpSpPr>
        <p:cNvPr id="1" name="Shape 406"/>
        <p:cNvGrpSpPr/>
        <p:nvPr/>
      </p:nvGrpSpPr>
      <p:grpSpPr>
        <a:xfrm>
          <a:off x="0" y="0"/>
          <a:ext cx="0" cy="0"/>
          <a:chOff x="0" y="0"/>
          <a:chExt cx="0" cy="0"/>
        </a:xfrm>
      </p:grpSpPr>
      <p:sp>
        <p:nvSpPr>
          <p:cNvPr id="407" name="Google Shape;407;p62"/>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08" name="Google Shape;408;p62"/>
          <p:cNvSpPr/>
          <p:nvPr/>
        </p:nvSpPr>
        <p:spPr>
          <a:xfrm rot="-215">
            <a:off x="4209713" y="-136017"/>
            <a:ext cx="4794750" cy="4794900"/>
          </a:xfrm>
          <a:prstGeom prst="chord">
            <a:avLst>
              <a:gd name="adj1" fmla="val 17327178"/>
              <a:gd name="adj2" fmla="val 15075021"/>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409" name="Google Shape;409;p62"/>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410" name="Google Shape;410;p62"/>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pic>
        <p:nvPicPr>
          <p:cNvPr id="411" name="Google Shape;411;p62"/>
          <p:cNvPicPr preferRelativeResize="0"/>
          <p:nvPr/>
        </p:nvPicPr>
        <p:blipFill rotWithShape="1">
          <a:blip r:embed="rId2">
            <a:alphaModFix/>
          </a:blip>
          <a:srcRect/>
          <a:stretch/>
        </p:blipFill>
        <p:spPr>
          <a:xfrm>
            <a:off x="798287" y="573054"/>
            <a:ext cx="3158738" cy="4576675"/>
          </a:xfrm>
          <a:prstGeom prst="rect">
            <a:avLst/>
          </a:prstGeom>
          <a:noFill/>
          <a:ln>
            <a:noFill/>
          </a:ln>
        </p:spPr>
      </p:pic>
    </p:spTree>
    <p:extLst>
      <p:ext uri="{BB962C8B-B14F-4D97-AF65-F5344CB8AC3E}">
        <p14:creationId xmlns:p14="http://schemas.microsoft.com/office/powerpoint/2010/main" val="918811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12"/>
        <p:cNvGrpSpPr/>
        <p:nvPr/>
      </p:nvGrpSpPr>
      <p:grpSpPr>
        <a:xfrm>
          <a:off x="0" y="0"/>
          <a:ext cx="0" cy="0"/>
          <a:chOff x="0" y="0"/>
          <a:chExt cx="0" cy="0"/>
        </a:xfrm>
      </p:grpSpPr>
      <p:sp>
        <p:nvSpPr>
          <p:cNvPr id="413" name="Google Shape;413;p63"/>
          <p:cNvSpPr txBox="1">
            <a:spLocks noGrp="1"/>
          </p:cNvSpPr>
          <p:nvPr>
            <p:ph type="body" idx="1"/>
          </p:nvPr>
        </p:nvSpPr>
        <p:spPr>
          <a:xfrm>
            <a:off x="450503" y="4447450"/>
            <a:ext cx="8239200" cy="2388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SzPts val="2700"/>
              <a:buNone/>
              <a:defRPr sz="1350" b="1"/>
            </a:lvl1pPr>
            <a:lvl2pPr marL="457200" lvl="1" indent="-203200" algn="l" rtl="0">
              <a:lnSpc>
                <a:spcPct val="115000"/>
              </a:lnSpc>
              <a:spcBef>
                <a:spcPts val="0"/>
              </a:spcBef>
              <a:spcAft>
                <a:spcPts val="0"/>
              </a:spcAft>
              <a:buSzPts val="2800"/>
              <a:buChar char="○"/>
              <a:defRPr/>
            </a:lvl2pPr>
            <a:lvl3pPr marL="685800" lvl="2" indent="-203200" algn="l" rtl="0">
              <a:lnSpc>
                <a:spcPct val="115000"/>
              </a:lnSpc>
              <a:spcBef>
                <a:spcPts val="0"/>
              </a:spcBef>
              <a:spcAft>
                <a:spcPts val="0"/>
              </a:spcAft>
              <a:buSzPts val="2800"/>
              <a:buChar char="■"/>
              <a:defRPr/>
            </a:lvl3pPr>
            <a:lvl4pPr marL="914400" lvl="3" indent="-203200" algn="l" rtl="0">
              <a:lnSpc>
                <a:spcPct val="115000"/>
              </a:lnSpc>
              <a:spcBef>
                <a:spcPts val="0"/>
              </a:spcBef>
              <a:spcAft>
                <a:spcPts val="0"/>
              </a:spcAft>
              <a:buSzPts val="2800"/>
              <a:buChar char="●"/>
              <a:defRPr/>
            </a:lvl4pPr>
            <a:lvl5pPr marL="1143000" lvl="4" indent="-203200" algn="l" rtl="0">
              <a:lnSpc>
                <a:spcPct val="115000"/>
              </a:lnSpc>
              <a:spcBef>
                <a:spcPts val="0"/>
              </a:spcBef>
              <a:spcAft>
                <a:spcPts val="0"/>
              </a:spcAft>
              <a:buSzPts val="2800"/>
              <a:buChar char="○"/>
              <a:defRPr/>
            </a:lvl5pPr>
            <a:lvl6pPr marL="1371600" lvl="5" indent="-203200" algn="l" rtl="0">
              <a:lnSpc>
                <a:spcPct val="115000"/>
              </a:lnSpc>
              <a:spcBef>
                <a:spcPts val="0"/>
              </a:spcBef>
              <a:spcAft>
                <a:spcPts val="0"/>
              </a:spcAft>
              <a:buSzPts val="2800"/>
              <a:buChar char="■"/>
              <a:defRPr/>
            </a:lvl6pPr>
            <a:lvl7pPr marL="1600200" lvl="6" indent="-203200" algn="l" rtl="0">
              <a:lnSpc>
                <a:spcPct val="115000"/>
              </a:lnSpc>
              <a:spcBef>
                <a:spcPts val="0"/>
              </a:spcBef>
              <a:spcAft>
                <a:spcPts val="0"/>
              </a:spcAft>
              <a:buSzPts val="2800"/>
              <a:buChar char="●"/>
              <a:defRPr/>
            </a:lvl7pPr>
            <a:lvl8pPr marL="1828800" lvl="7" indent="-203200" algn="l" rtl="0">
              <a:lnSpc>
                <a:spcPct val="115000"/>
              </a:lnSpc>
              <a:spcBef>
                <a:spcPts val="0"/>
              </a:spcBef>
              <a:spcAft>
                <a:spcPts val="0"/>
              </a:spcAft>
              <a:buSzPts val="2800"/>
              <a:buChar char="○"/>
              <a:defRPr/>
            </a:lvl8pPr>
            <a:lvl9pPr marL="2057400" lvl="8" indent="-203200" algn="l" rtl="0">
              <a:lnSpc>
                <a:spcPct val="115000"/>
              </a:lnSpc>
              <a:spcBef>
                <a:spcPts val="0"/>
              </a:spcBef>
              <a:spcAft>
                <a:spcPts val="0"/>
              </a:spcAft>
              <a:buSzPts val="2800"/>
              <a:buChar char="■"/>
              <a:defRPr/>
            </a:lvl9pPr>
          </a:lstStyle>
          <a:p>
            <a:endParaRPr/>
          </a:p>
        </p:txBody>
      </p:sp>
      <p:sp>
        <p:nvSpPr>
          <p:cNvPr id="414" name="Google Shape;414;p63"/>
          <p:cNvSpPr txBox="1">
            <a:spLocks noGrp="1"/>
          </p:cNvSpPr>
          <p:nvPr>
            <p:ph type="title"/>
          </p:nvPr>
        </p:nvSpPr>
        <p:spPr>
          <a:xfrm>
            <a:off x="452436" y="965622"/>
            <a:ext cx="8239200" cy="1743150"/>
          </a:xfrm>
          <a:prstGeom prst="rect">
            <a:avLst/>
          </a:prstGeom>
          <a:noFill/>
          <a:ln>
            <a:noFill/>
          </a:ln>
        </p:spPr>
        <p:txBody>
          <a:bodyPr spcFirstLastPara="1" wrap="square" lIns="182850" tIns="182850" rIns="182850" bIns="182850" anchor="b" anchorCtr="0">
            <a:normAutofit/>
          </a:bodyPr>
          <a:lstStyle>
            <a:lvl1pPr lvl="0" algn="l" rtl="0">
              <a:lnSpc>
                <a:spcPct val="100000"/>
              </a:lnSpc>
              <a:spcBef>
                <a:spcPts val="0"/>
              </a:spcBef>
              <a:spcAft>
                <a:spcPts val="0"/>
              </a:spcAft>
              <a:buSzPts val="5600"/>
              <a:buNone/>
              <a:defRPr sz="4350"/>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415" name="Google Shape;415;p63"/>
          <p:cNvSpPr txBox="1">
            <a:spLocks noGrp="1"/>
          </p:cNvSpPr>
          <p:nvPr>
            <p:ph type="body" idx="2"/>
          </p:nvPr>
        </p:nvSpPr>
        <p:spPr>
          <a:xfrm>
            <a:off x="450505" y="2708698"/>
            <a:ext cx="8239200" cy="714450"/>
          </a:xfrm>
          <a:prstGeom prst="rect">
            <a:avLst/>
          </a:prstGeom>
          <a:noFill/>
          <a:ln>
            <a:noFill/>
          </a:ln>
        </p:spPr>
        <p:txBody>
          <a:bodyPr spcFirstLastPara="1" wrap="square" lIns="182850" tIns="182850" rIns="182850" bIns="182850" anchor="t" anchorCtr="0">
            <a:normAutofit/>
          </a:bodyPr>
          <a:lstStyle>
            <a:lvl1pPr marL="228600" lvl="0" indent="-114300" algn="l" rtl="0">
              <a:lnSpc>
                <a:spcPct val="100000"/>
              </a:lnSpc>
              <a:spcBef>
                <a:spcPts val="0"/>
              </a:spcBef>
              <a:spcAft>
                <a:spcPts val="0"/>
              </a:spcAft>
              <a:buSzPts val="4125"/>
              <a:buNone/>
              <a:defRPr sz="2063" b="1"/>
            </a:lvl1pPr>
            <a:lvl2pPr marL="457200" lvl="1" indent="-114300" algn="l" rtl="0">
              <a:lnSpc>
                <a:spcPct val="100000"/>
              </a:lnSpc>
              <a:spcBef>
                <a:spcPts val="0"/>
              </a:spcBef>
              <a:spcAft>
                <a:spcPts val="0"/>
              </a:spcAft>
              <a:buSzPts val="4125"/>
              <a:buNone/>
              <a:defRPr sz="2063" b="1"/>
            </a:lvl2pPr>
            <a:lvl3pPr marL="685800" lvl="2" indent="-114300" algn="l" rtl="0">
              <a:lnSpc>
                <a:spcPct val="100000"/>
              </a:lnSpc>
              <a:spcBef>
                <a:spcPts val="0"/>
              </a:spcBef>
              <a:spcAft>
                <a:spcPts val="0"/>
              </a:spcAft>
              <a:buSzPts val="4125"/>
              <a:buNone/>
              <a:defRPr sz="2063" b="1"/>
            </a:lvl3pPr>
            <a:lvl4pPr marL="914400" lvl="3" indent="-114300" algn="l" rtl="0">
              <a:lnSpc>
                <a:spcPct val="100000"/>
              </a:lnSpc>
              <a:spcBef>
                <a:spcPts val="0"/>
              </a:spcBef>
              <a:spcAft>
                <a:spcPts val="0"/>
              </a:spcAft>
              <a:buSzPts val="4125"/>
              <a:buNone/>
              <a:defRPr sz="2063" b="1"/>
            </a:lvl4pPr>
            <a:lvl5pPr marL="1143000" lvl="4" indent="-114300" algn="l" rtl="0">
              <a:lnSpc>
                <a:spcPct val="100000"/>
              </a:lnSpc>
              <a:spcBef>
                <a:spcPts val="0"/>
              </a:spcBef>
              <a:spcAft>
                <a:spcPts val="0"/>
              </a:spcAft>
              <a:buSzPts val="4125"/>
              <a:buNone/>
              <a:defRPr sz="2063" b="1"/>
            </a:lvl5pPr>
            <a:lvl6pPr marL="1371600" lvl="5" indent="-203200" algn="l" rtl="0">
              <a:lnSpc>
                <a:spcPct val="115000"/>
              </a:lnSpc>
              <a:spcBef>
                <a:spcPts val="0"/>
              </a:spcBef>
              <a:spcAft>
                <a:spcPts val="0"/>
              </a:spcAft>
              <a:buSzPts val="2800"/>
              <a:buChar char="■"/>
              <a:defRPr/>
            </a:lvl6pPr>
            <a:lvl7pPr marL="1600200" lvl="6" indent="-203200" algn="l" rtl="0">
              <a:lnSpc>
                <a:spcPct val="115000"/>
              </a:lnSpc>
              <a:spcBef>
                <a:spcPts val="0"/>
              </a:spcBef>
              <a:spcAft>
                <a:spcPts val="0"/>
              </a:spcAft>
              <a:buSzPts val="2800"/>
              <a:buChar char="●"/>
              <a:defRPr/>
            </a:lvl7pPr>
            <a:lvl8pPr marL="1828800" lvl="7" indent="-203200" algn="l" rtl="0">
              <a:lnSpc>
                <a:spcPct val="115000"/>
              </a:lnSpc>
              <a:spcBef>
                <a:spcPts val="0"/>
              </a:spcBef>
              <a:spcAft>
                <a:spcPts val="0"/>
              </a:spcAft>
              <a:buSzPts val="2800"/>
              <a:buChar char="○"/>
              <a:defRPr/>
            </a:lvl8pPr>
            <a:lvl9pPr marL="2057400" lvl="8" indent="-203200" algn="l" rtl="0">
              <a:lnSpc>
                <a:spcPct val="115000"/>
              </a:lnSpc>
              <a:spcBef>
                <a:spcPts val="0"/>
              </a:spcBef>
              <a:spcAft>
                <a:spcPts val="0"/>
              </a:spcAft>
              <a:buSzPts val="2800"/>
              <a:buChar char="■"/>
              <a:defRPr/>
            </a:lvl9pPr>
          </a:lstStyle>
          <a:p>
            <a:endParaRPr/>
          </a:p>
        </p:txBody>
      </p:sp>
      <p:sp>
        <p:nvSpPr>
          <p:cNvPr id="416" name="Google Shape;416;p63"/>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lvl="0" indent="0" algn="r" rtl="0">
              <a:lnSpc>
                <a:spcPct val="100000"/>
              </a:lnSpc>
              <a:spcBef>
                <a:spcPts val="0"/>
              </a:spcBef>
              <a:spcAft>
                <a:spcPts val="0"/>
              </a:spcAft>
              <a:buSzPts val="2000"/>
              <a:buNone/>
              <a:defRPr sz="1000">
                <a:solidFill>
                  <a:schemeClr val="dk2"/>
                </a:solidFill>
              </a:defRPr>
            </a:lvl1pPr>
            <a:lvl2pPr marL="0" lvl="1" indent="0" algn="r" rtl="0">
              <a:lnSpc>
                <a:spcPct val="100000"/>
              </a:lnSpc>
              <a:spcBef>
                <a:spcPts val="0"/>
              </a:spcBef>
              <a:spcAft>
                <a:spcPts val="0"/>
              </a:spcAft>
              <a:buSzPts val="2000"/>
              <a:buNone/>
              <a:defRPr sz="1000">
                <a:solidFill>
                  <a:schemeClr val="dk2"/>
                </a:solidFill>
              </a:defRPr>
            </a:lvl2pPr>
            <a:lvl3pPr marL="0" lvl="2" indent="0" algn="r" rtl="0">
              <a:lnSpc>
                <a:spcPct val="100000"/>
              </a:lnSpc>
              <a:spcBef>
                <a:spcPts val="0"/>
              </a:spcBef>
              <a:spcAft>
                <a:spcPts val="0"/>
              </a:spcAft>
              <a:buSzPts val="2000"/>
              <a:buNone/>
              <a:defRPr sz="1000">
                <a:solidFill>
                  <a:schemeClr val="dk2"/>
                </a:solidFill>
              </a:defRPr>
            </a:lvl3pPr>
            <a:lvl4pPr marL="0" lvl="3" indent="0" algn="r" rtl="0">
              <a:lnSpc>
                <a:spcPct val="100000"/>
              </a:lnSpc>
              <a:spcBef>
                <a:spcPts val="0"/>
              </a:spcBef>
              <a:spcAft>
                <a:spcPts val="0"/>
              </a:spcAft>
              <a:buSzPts val="2000"/>
              <a:buNone/>
              <a:defRPr sz="1000">
                <a:solidFill>
                  <a:schemeClr val="dk2"/>
                </a:solidFill>
              </a:defRPr>
            </a:lvl4pPr>
            <a:lvl5pPr marL="0" lvl="4" indent="0" algn="r" rtl="0">
              <a:lnSpc>
                <a:spcPct val="100000"/>
              </a:lnSpc>
              <a:spcBef>
                <a:spcPts val="0"/>
              </a:spcBef>
              <a:spcAft>
                <a:spcPts val="0"/>
              </a:spcAft>
              <a:buSzPts val="2000"/>
              <a:buNone/>
              <a:defRPr sz="1000">
                <a:solidFill>
                  <a:schemeClr val="dk2"/>
                </a:solidFill>
              </a:defRPr>
            </a:lvl5pPr>
            <a:lvl6pPr marL="0" lvl="5" indent="0" algn="r" rtl="0">
              <a:lnSpc>
                <a:spcPct val="100000"/>
              </a:lnSpc>
              <a:spcBef>
                <a:spcPts val="0"/>
              </a:spcBef>
              <a:spcAft>
                <a:spcPts val="0"/>
              </a:spcAft>
              <a:buSzPts val="2000"/>
              <a:buNone/>
              <a:defRPr sz="1000">
                <a:solidFill>
                  <a:schemeClr val="dk2"/>
                </a:solidFill>
              </a:defRPr>
            </a:lvl6pPr>
            <a:lvl7pPr marL="0" lvl="6" indent="0" algn="r" rtl="0">
              <a:lnSpc>
                <a:spcPct val="100000"/>
              </a:lnSpc>
              <a:spcBef>
                <a:spcPts val="0"/>
              </a:spcBef>
              <a:spcAft>
                <a:spcPts val="0"/>
              </a:spcAft>
              <a:buSzPts val="2000"/>
              <a:buNone/>
              <a:defRPr sz="1000">
                <a:solidFill>
                  <a:schemeClr val="dk2"/>
                </a:solidFill>
              </a:defRPr>
            </a:lvl7pPr>
            <a:lvl8pPr marL="0" lvl="7" indent="0" algn="r" rtl="0">
              <a:lnSpc>
                <a:spcPct val="100000"/>
              </a:lnSpc>
              <a:spcBef>
                <a:spcPts val="0"/>
              </a:spcBef>
              <a:spcAft>
                <a:spcPts val="0"/>
              </a:spcAft>
              <a:buSzPts val="2000"/>
              <a:buNone/>
              <a:defRPr sz="1000">
                <a:solidFill>
                  <a:schemeClr val="dk2"/>
                </a:solidFill>
              </a:defRPr>
            </a:lvl8pPr>
            <a:lvl9pPr marL="0" lvl="8" indent="0" algn="r" rtl="0">
              <a:lnSpc>
                <a:spcPct val="100000"/>
              </a:lnSpc>
              <a:spcBef>
                <a:spcPts val="0"/>
              </a:spcBef>
              <a:spcAft>
                <a:spcPts val="0"/>
              </a:spcAft>
              <a:buSzPts val="2000"/>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2300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417"/>
        <p:cNvGrpSpPr/>
        <p:nvPr/>
      </p:nvGrpSpPr>
      <p:grpSpPr>
        <a:xfrm>
          <a:off x="0" y="0"/>
          <a:ext cx="0" cy="0"/>
          <a:chOff x="0" y="0"/>
          <a:chExt cx="0" cy="0"/>
        </a:xfrm>
      </p:grpSpPr>
      <p:sp>
        <p:nvSpPr>
          <p:cNvPr id="418" name="Google Shape;418;p64"/>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lvl="0" indent="0" algn="r" rtl="0">
              <a:lnSpc>
                <a:spcPct val="100000"/>
              </a:lnSpc>
              <a:spcBef>
                <a:spcPts val="0"/>
              </a:spcBef>
              <a:spcAft>
                <a:spcPts val="0"/>
              </a:spcAft>
              <a:buSzPts val="2000"/>
              <a:buNone/>
              <a:defRPr sz="1000">
                <a:solidFill>
                  <a:schemeClr val="dk2"/>
                </a:solidFill>
              </a:defRPr>
            </a:lvl1pPr>
            <a:lvl2pPr marL="0" lvl="1" indent="0" algn="r" rtl="0">
              <a:lnSpc>
                <a:spcPct val="100000"/>
              </a:lnSpc>
              <a:spcBef>
                <a:spcPts val="0"/>
              </a:spcBef>
              <a:spcAft>
                <a:spcPts val="0"/>
              </a:spcAft>
              <a:buSzPts val="2000"/>
              <a:buNone/>
              <a:defRPr sz="1000">
                <a:solidFill>
                  <a:schemeClr val="dk2"/>
                </a:solidFill>
              </a:defRPr>
            </a:lvl2pPr>
            <a:lvl3pPr marL="0" lvl="2" indent="0" algn="r" rtl="0">
              <a:lnSpc>
                <a:spcPct val="100000"/>
              </a:lnSpc>
              <a:spcBef>
                <a:spcPts val="0"/>
              </a:spcBef>
              <a:spcAft>
                <a:spcPts val="0"/>
              </a:spcAft>
              <a:buSzPts val="2000"/>
              <a:buNone/>
              <a:defRPr sz="1000">
                <a:solidFill>
                  <a:schemeClr val="dk2"/>
                </a:solidFill>
              </a:defRPr>
            </a:lvl3pPr>
            <a:lvl4pPr marL="0" lvl="3" indent="0" algn="r" rtl="0">
              <a:lnSpc>
                <a:spcPct val="100000"/>
              </a:lnSpc>
              <a:spcBef>
                <a:spcPts val="0"/>
              </a:spcBef>
              <a:spcAft>
                <a:spcPts val="0"/>
              </a:spcAft>
              <a:buSzPts val="2000"/>
              <a:buNone/>
              <a:defRPr sz="1000">
                <a:solidFill>
                  <a:schemeClr val="dk2"/>
                </a:solidFill>
              </a:defRPr>
            </a:lvl4pPr>
            <a:lvl5pPr marL="0" lvl="4" indent="0" algn="r" rtl="0">
              <a:lnSpc>
                <a:spcPct val="100000"/>
              </a:lnSpc>
              <a:spcBef>
                <a:spcPts val="0"/>
              </a:spcBef>
              <a:spcAft>
                <a:spcPts val="0"/>
              </a:spcAft>
              <a:buSzPts val="2000"/>
              <a:buNone/>
              <a:defRPr sz="1000">
                <a:solidFill>
                  <a:schemeClr val="dk2"/>
                </a:solidFill>
              </a:defRPr>
            </a:lvl5pPr>
            <a:lvl6pPr marL="0" lvl="5" indent="0" algn="r" rtl="0">
              <a:lnSpc>
                <a:spcPct val="100000"/>
              </a:lnSpc>
              <a:spcBef>
                <a:spcPts val="0"/>
              </a:spcBef>
              <a:spcAft>
                <a:spcPts val="0"/>
              </a:spcAft>
              <a:buSzPts val="2000"/>
              <a:buNone/>
              <a:defRPr sz="1000">
                <a:solidFill>
                  <a:schemeClr val="dk2"/>
                </a:solidFill>
              </a:defRPr>
            </a:lvl6pPr>
            <a:lvl7pPr marL="0" lvl="6" indent="0" algn="r" rtl="0">
              <a:lnSpc>
                <a:spcPct val="100000"/>
              </a:lnSpc>
              <a:spcBef>
                <a:spcPts val="0"/>
              </a:spcBef>
              <a:spcAft>
                <a:spcPts val="0"/>
              </a:spcAft>
              <a:buSzPts val="2000"/>
              <a:buNone/>
              <a:defRPr sz="1000">
                <a:solidFill>
                  <a:schemeClr val="dk2"/>
                </a:solidFill>
              </a:defRPr>
            </a:lvl7pPr>
            <a:lvl8pPr marL="0" lvl="7" indent="0" algn="r" rtl="0">
              <a:lnSpc>
                <a:spcPct val="100000"/>
              </a:lnSpc>
              <a:spcBef>
                <a:spcPts val="0"/>
              </a:spcBef>
              <a:spcAft>
                <a:spcPts val="0"/>
              </a:spcAft>
              <a:buSzPts val="2000"/>
              <a:buNone/>
              <a:defRPr sz="1000">
                <a:solidFill>
                  <a:schemeClr val="dk2"/>
                </a:solidFill>
              </a:defRPr>
            </a:lvl8pPr>
            <a:lvl9pPr marL="0" lvl="8" indent="0" algn="r" rtl="0">
              <a:lnSpc>
                <a:spcPct val="100000"/>
              </a:lnSpc>
              <a:spcBef>
                <a:spcPts val="0"/>
              </a:spcBef>
              <a:spcAft>
                <a:spcPts val="0"/>
              </a:spcAft>
              <a:buSzPts val="2000"/>
              <a:buNone/>
              <a:defRPr sz="1000">
                <a:solidFill>
                  <a:schemeClr val="dk2"/>
                </a:solidFill>
              </a:defRPr>
            </a:lvl9pPr>
          </a:lstStyle>
          <a:p>
            <a:fld id="{00000000-1234-1234-1234-123412341234}" type="slidenum">
              <a:rPr lang="en" smtClean="0"/>
              <a:pPr/>
              <a:t>‹#›</a:t>
            </a:fld>
            <a:endParaRPr lang="en"/>
          </a:p>
        </p:txBody>
      </p:sp>
      <p:pic>
        <p:nvPicPr>
          <p:cNvPr id="419" name="Google Shape;419;p64"/>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420" name="Google Shape;420;p64"/>
          <p:cNvSpPr/>
          <p:nvPr/>
        </p:nvSpPr>
        <p:spPr>
          <a:xfrm rot="10800000">
            <a:off x="783422" y="-7900"/>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FFCE31"/>
          </a:solidFill>
          <a:ln>
            <a:noFill/>
          </a:ln>
        </p:spPr>
        <p:txBody>
          <a:bodyPr spcFirstLastPara="1" wrap="square" lIns="45713" tIns="22850" rIns="45713" bIns="2285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1" name="Google Shape;421;p64"/>
          <p:cNvSpPr/>
          <p:nvPr/>
        </p:nvSpPr>
        <p:spPr>
          <a:xfrm rot="10800000">
            <a:off x="0" y="-6975"/>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212121"/>
          </a:solidFill>
          <a:ln>
            <a:noFill/>
          </a:ln>
        </p:spPr>
        <p:txBody>
          <a:bodyPr spcFirstLastPara="1" wrap="square" lIns="45713" tIns="22850" rIns="45713" bIns="2285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3809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ide By Side D">
  <p:cSld name="Side By Side D">
    <p:spTree>
      <p:nvGrpSpPr>
        <p:cNvPr id="1" name="Shape 422"/>
        <p:cNvGrpSpPr/>
        <p:nvPr/>
      </p:nvGrpSpPr>
      <p:grpSpPr>
        <a:xfrm>
          <a:off x="0" y="0"/>
          <a:ext cx="0" cy="0"/>
          <a:chOff x="0" y="0"/>
          <a:chExt cx="0" cy="0"/>
        </a:xfrm>
      </p:grpSpPr>
      <p:sp>
        <p:nvSpPr>
          <p:cNvPr id="423" name="Google Shape;423;p65"/>
          <p:cNvSpPr/>
          <p:nvPr/>
        </p:nvSpPr>
        <p:spPr>
          <a:xfrm>
            <a:off x="-888" y="-1625"/>
            <a:ext cx="6526388" cy="5159438"/>
          </a:xfrm>
          <a:custGeom>
            <a:avLst/>
            <a:gdLst/>
            <a:ahLst/>
            <a:cxnLst/>
            <a:rect l="l" t="t" r="r" b="b"/>
            <a:pathLst>
              <a:path w="522111" h="412755" extrusionOk="0">
                <a:moveTo>
                  <a:pt x="257565" y="411726"/>
                </a:moveTo>
                <a:lnTo>
                  <a:pt x="522111" y="5"/>
                </a:lnTo>
                <a:lnTo>
                  <a:pt x="105" y="0"/>
                </a:lnTo>
                <a:lnTo>
                  <a:pt x="0" y="412755"/>
                </a:lnTo>
                <a:close/>
              </a:path>
            </a:pathLst>
          </a:custGeom>
          <a:solidFill>
            <a:srgbClr val="FFCE31"/>
          </a:solidFill>
          <a:ln>
            <a:noFill/>
          </a:ln>
        </p:spPr>
      </p:sp>
      <p:sp>
        <p:nvSpPr>
          <p:cNvPr id="424" name="Google Shape;424;p65"/>
          <p:cNvSpPr txBox="1">
            <a:spLocks noGrp="1"/>
          </p:cNvSpPr>
          <p:nvPr>
            <p:ph type="title"/>
          </p:nvPr>
        </p:nvSpPr>
        <p:spPr>
          <a:xfrm>
            <a:off x="200150" y="426350"/>
            <a:ext cx="5823900" cy="6078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6000"/>
              <a:buNone/>
              <a:defRPr sz="3000"/>
            </a:lvl2pPr>
            <a:lvl3pPr lvl="2" algn="l" rtl="0">
              <a:lnSpc>
                <a:spcPct val="100000"/>
              </a:lnSpc>
              <a:spcBef>
                <a:spcPts val="0"/>
              </a:spcBef>
              <a:spcAft>
                <a:spcPts val="0"/>
              </a:spcAft>
              <a:buSzPts val="6000"/>
              <a:buNone/>
              <a:defRPr sz="3000"/>
            </a:lvl3pPr>
            <a:lvl4pPr lvl="3" algn="l" rtl="0">
              <a:lnSpc>
                <a:spcPct val="100000"/>
              </a:lnSpc>
              <a:spcBef>
                <a:spcPts val="0"/>
              </a:spcBef>
              <a:spcAft>
                <a:spcPts val="0"/>
              </a:spcAft>
              <a:buSzPts val="6000"/>
              <a:buNone/>
              <a:defRPr sz="3000"/>
            </a:lvl4pPr>
            <a:lvl5pPr lvl="4" algn="l" rtl="0">
              <a:lnSpc>
                <a:spcPct val="100000"/>
              </a:lnSpc>
              <a:spcBef>
                <a:spcPts val="0"/>
              </a:spcBef>
              <a:spcAft>
                <a:spcPts val="0"/>
              </a:spcAft>
              <a:buSzPts val="6000"/>
              <a:buNone/>
              <a:defRPr sz="3000"/>
            </a:lvl5pPr>
            <a:lvl6pPr lvl="5" algn="l" rtl="0">
              <a:lnSpc>
                <a:spcPct val="100000"/>
              </a:lnSpc>
              <a:spcBef>
                <a:spcPts val="0"/>
              </a:spcBef>
              <a:spcAft>
                <a:spcPts val="0"/>
              </a:spcAft>
              <a:buSzPts val="6000"/>
              <a:buNone/>
              <a:defRPr sz="3000"/>
            </a:lvl6pPr>
            <a:lvl7pPr lvl="6" algn="l" rtl="0">
              <a:lnSpc>
                <a:spcPct val="100000"/>
              </a:lnSpc>
              <a:spcBef>
                <a:spcPts val="0"/>
              </a:spcBef>
              <a:spcAft>
                <a:spcPts val="0"/>
              </a:spcAft>
              <a:buSzPts val="6000"/>
              <a:buNone/>
              <a:defRPr sz="3000"/>
            </a:lvl7pPr>
            <a:lvl8pPr lvl="7" algn="l" rtl="0">
              <a:lnSpc>
                <a:spcPct val="100000"/>
              </a:lnSpc>
              <a:spcBef>
                <a:spcPts val="0"/>
              </a:spcBef>
              <a:spcAft>
                <a:spcPts val="0"/>
              </a:spcAft>
              <a:buSzPts val="6000"/>
              <a:buNone/>
              <a:defRPr sz="3000"/>
            </a:lvl8pPr>
            <a:lvl9pPr lvl="8" algn="l" rtl="0">
              <a:lnSpc>
                <a:spcPct val="100000"/>
              </a:lnSpc>
              <a:spcBef>
                <a:spcPts val="0"/>
              </a:spcBef>
              <a:spcAft>
                <a:spcPts val="0"/>
              </a:spcAft>
              <a:buSzPts val="6000"/>
              <a:buNone/>
              <a:defRPr sz="3000"/>
            </a:lvl9pPr>
          </a:lstStyle>
          <a:p>
            <a:endParaRPr/>
          </a:p>
        </p:txBody>
      </p:sp>
      <p:sp>
        <p:nvSpPr>
          <p:cNvPr id="425" name="Google Shape;425;p65"/>
          <p:cNvSpPr txBox="1">
            <a:spLocks noGrp="1"/>
          </p:cNvSpPr>
          <p:nvPr>
            <p:ph type="title" idx="2"/>
          </p:nvPr>
        </p:nvSpPr>
        <p:spPr>
          <a:xfrm>
            <a:off x="200150" y="1279075"/>
            <a:ext cx="4362600" cy="1170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1pPr>
            <a:lvl2pPr lvl="1"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2pPr>
            <a:lvl3pPr lvl="2"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3pPr>
            <a:lvl4pPr lvl="3"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4pPr>
            <a:lvl5pPr lvl="4"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5pPr>
            <a:lvl6pPr lvl="5"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6pPr>
            <a:lvl7pPr lvl="6"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7pPr>
            <a:lvl8pPr lvl="7"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8pPr>
            <a:lvl9pPr lvl="8" algn="l" rtl="0">
              <a:lnSpc>
                <a:spcPct val="100000"/>
              </a:lnSpc>
              <a:spcBef>
                <a:spcPts val="0"/>
              </a:spcBef>
              <a:spcAft>
                <a:spcPts val="0"/>
              </a:spcAft>
              <a:buSzPts val="6000"/>
              <a:buFont typeface="Montserrat"/>
              <a:buNone/>
              <a:defRPr sz="3000" b="1">
                <a:latin typeface="Montserrat"/>
                <a:ea typeface="Montserrat"/>
                <a:cs typeface="Montserrat"/>
                <a:sym typeface="Montserrat"/>
              </a:defRPr>
            </a:lvl9pPr>
          </a:lstStyle>
          <a:p>
            <a:endParaRPr/>
          </a:p>
        </p:txBody>
      </p:sp>
      <p:sp>
        <p:nvSpPr>
          <p:cNvPr id="426" name="Google Shape;426;p65"/>
          <p:cNvSpPr txBox="1">
            <a:spLocks noGrp="1"/>
          </p:cNvSpPr>
          <p:nvPr>
            <p:ph type="subTitle" idx="1"/>
          </p:nvPr>
        </p:nvSpPr>
        <p:spPr>
          <a:xfrm>
            <a:off x="244925" y="2875650"/>
            <a:ext cx="3420000" cy="1161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sp>
        <p:nvSpPr>
          <p:cNvPr id="427" name="Google Shape;427;p65"/>
          <p:cNvSpPr txBox="1">
            <a:spLocks noGrp="1"/>
          </p:cNvSpPr>
          <p:nvPr>
            <p:ph type="title" idx="3"/>
          </p:nvPr>
        </p:nvSpPr>
        <p:spPr>
          <a:xfrm>
            <a:off x="5479150" y="1279075"/>
            <a:ext cx="3501300" cy="1170300"/>
          </a:xfrm>
          <a:prstGeom prst="rect">
            <a:avLst/>
          </a:prstGeom>
          <a:noFill/>
          <a:ln>
            <a:noFill/>
          </a:ln>
        </p:spPr>
        <p:txBody>
          <a:bodyPr spcFirstLastPara="1" wrap="square" lIns="182850" tIns="182850" rIns="182850" bIns="182850" anchor="t" anchorCtr="0">
            <a:normAutofit/>
          </a:bodyPr>
          <a:lstStyle>
            <a:lvl1pPr lvl="0"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1pPr>
            <a:lvl2pPr lvl="1"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2pPr>
            <a:lvl3pPr lvl="2"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3pPr>
            <a:lvl4pPr lvl="3"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4pPr>
            <a:lvl5pPr lvl="4"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5pPr>
            <a:lvl6pPr lvl="5"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6pPr>
            <a:lvl7pPr lvl="6"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7pPr>
            <a:lvl8pPr lvl="7"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8pPr>
            <a:lvl9pPr lvl="8" algn="r" rtl="0">
              <a:lnSpc>
                <a:spcPct val="100000"/>
              </a:lnSpc>
              <a:spcBef>
                <a:spcPts val="0"/>
              </a:spcBef>
              <a:spcAft>
                <a:spcPts val="0"/>
              </a:spcAft>
              <a:buSzPts val="6000"/>
              <a:buFont typeface="Montserrat"/>
              <a:buNone/>
              <a:defRPr sz="3000" b="1">
                <a:latin typeface="Montserrat"/>
                <a:ea typeface="Montserrat"/>
                <a:cs typeface="Montserrat"/>
                <a:sym typeface="Montserrat"/>
              </a:defRPr>
            </a:lvl9pPr>
          </a:lstStyle>
          <a:p>
            <a:endParaRPr/>
          </a:p>
        </p:txBody>
      </p:sp>
      <p:sp>
        <p:nvSpPr>
          <p:cNvPr id="428" name="Google Shape;428;p65"/>
          <p:cNvSpPr txBox="1">
            <a:spLocks noGrp="1"/>
          </p:cNvSpPr>
          <p:nvPr>
            <p:ph type="subTitle" idx="4"/>
          </p:nvPr>
        </p:nvSpPr>
        <p:spPr>
          <a:xfrm>
            <a:off x="5442850" y="2875650"/>
            <a:ext cx="3420000" cy="1161000"/>
          </a:xfrm>
          <a:prstGeom prst="rect">
            <a:avLst/>
          </a:prstGeom>
          <a:noFill/>
          <a:ln>
            <a:noFill/>
          </a:ln>
        </p:spPr>
        <p:txBody>
          <a:bodyPr spcFirstLastPara="1" wrap="square" lIns="182850" tIns="182850" rIns="182850" bIns="182850" anchor="t" anchorCtr="0">
            <a:normAutofit/>
          </a:bodyPr>
          <a:lstStyle>
            <a:lvl1pPr lvl="0" algn="r"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r" rtl="0">
              <a:lnSpc>
                <a:spcPct val="115000"/>
              </a:lnSpc>
              <a:spcBef>
                <a:spcPts val="0"/>
              </a:spcBef>
              <a:spcAft>
                <a:spcPts val="0"/>
              </a:spcAft>
              <a:buClr>
                <a:schemeClr val="dk1"/>
              </a:buClr>
              <a:buSzPts val="2800"/>
              <a:buNone/>
              <a:defRPr>
                <a:solidFill>
                  <a:schemeClr val="dk1"/>
                </a:solidFill>
              </a:defRPr>
            </a:lvl2pPr>
            <a:lvl3pPr lvl="2" algn="r" rtl="0">
              <a:lnSpc>
                <a:spcPct val="115000"/>
              </a:lnSpc>
              <a:spcBef>
                <a:spcPts val="0"/>
              </a:spcBef>
              <a:spcAft>
                <a:spcPts val="0"/>
              </a:spcAft>
              <a:buClr>
                <a:schemeClr val="dk1"/>
              </a:buClr>
              <a:buSzPts val="2800"/>
              <a:buNone/>
              <a:defRPr>
                <a:solidFill>
                  <a:schemeClr val="dk1"/>
                </a:solidFill>
              </a:defRPr>
            </a:lvl3pPr>
            <a:lvl4pPr lvl="3" algn="r" rtl="0">
              <a:lnSpc>
                <a:spcPct val="115000"/>
              </a:lnSpc>
              <a:spcBef>
                <a:spcPts val="0"/>
              </a:spcBef>
              <a:spcAft>
                <a:spcPts val="0"/>
              </a:spcAft>
              <a:buClr>
                <a:schemeClr val="dk1"/>
              </a:buClr>
              <a:buSzPts val="2800"/>
              <a:buNone/>
              <a:defRPr>
                <a:solidFill>
                  <a:schemeClr val="dk1"/>
                </a:solidFill>
              </a:defRPr>
            </a:lvl4pPr>
            <a:lvl5pPr lvl="4" algn="r" rtl="0">
              <a:lnSpc>
                <a:spcPct val="115000"/>
              </a:lnSpc>
              <a:spcBef>
                <a:spcPts val="0"/>
              </a:spcBef>
              <a:spcAft>
                <a:spcPts val="0"/>
              </a:spcAft>
              <a:buClr>
                <a:schemeClr val="dk1"/>
              </a:buClr>
              <a:buSzPts val="2800"/>
              <a:buNone/>
              <a:defRPr>
                <a:solidFill>
                  <a:schemeClr val="dk1"/>
                </a:solidFill>
              </a:defRPr>
            </a:lvl5pPr>
            <a:lvl6pPr lvl="5" algn="r" rtl="0">
              <a:lnSpc>
                <a:spcPct val="115000"/>
              </a:lnSpc>
              <a:spcBef>
                <a:spcPts val="0"/>
              </a:spcBef>
              <a:spcAft>
                <a:spcPts val="0"/>
              </a:spcAft>
              <a:buClr>
                <a:schemeClr val="dk1"/>
              </a:buClr>
              <a:buSzPts val="2800"/>
              <a:buNone/>
              <a:defRPr>
                <a:solidFill>
                  <a:schemeClr val="dk1"/>
                </a:solidFill>
              </a:defRPr>
            </a:lvl6pPr>
            <a:lvl7pPr lvl="6" algn="r" rtl="0">
              <a:lnSpc>
                <a:spcPct val="115000"/>
              </a:lnSpc>
              <a:spcBef>
                <a:spcPts val="0"/>
              </a:spcBef>
              <a:spcAft>
                <a:spcPts val="0"/>
              </a:spcAft>
              <a:buClr>
                <a:schemeClr val="dk1"/>
              </a:buClr>
              <a:buSzPts val="2800"/>
              <a:buNone/>
              <a:defRPr>
                <a:solidFill>
                  <a:schemeClr val="dk1"/>
                </a:solidFill>
              </a:defRPr>
            </a:lvl7pPr>
            <a:lvl8pPr lvl="7" algn="r" rtl="0">
              <a:lnSpc>
                <a:spcPct val="115000"/>
              </a:lnSpc>
              <a:spcBef>
                <a:spcPts val="0"/>
              </a:spcBef>
              <a:spcAft>
                <a:spcPts val="0"/>
              </a:spcAft>
              <a:buClr>
                <a:schemeClr val="dk1"/>
              </a:buClr>
              <a:buSzPts val="2800"/>
              <a:buNone/>
              <a:defRPr>
                <a:solidFill>
                  <a:schemeClr val="dk1"/>
                </a:solidFill>
              </a:defRPr>
            </a:lvl8pPr>
            <a:lvl9pPr lvl="8" algn="r" rtl="0">
              <a:lnSpc>
                <a:spcPct val="115000"/>
              </a:lnSpc>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4144774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 Index A 1">
  <p:cSld name="Agenda / Index A 1">
    <p:spTree>
      <p:nvGrpSpPr>
        <p:cNvPr id="1" name="Shape 429"/>
        <p:cNvGrpSpPr/>
        <p:nvPr/>
      </p:nvGrpSpPr>
      <p:grpSpPr>
        <a:xfrm>
          <a:off x="0" y="0"/>
          <a:ext cx="0" cy="0"/>
          <a:chOff x="0" y="0"/>
          <a:chExt cx="0" cy="0"/>
        </a:xfrm>
      </p:grpSpPr>
      <p:sp>
        <p:nvSpPr>
          <p:cNvPr id="430" name="Google Shape;430;p66"/>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31" name="Google Shape;431;p66"/>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432" name="Google Shape;432;p66"/>
          <p:cNvPicPr preferRelativeResize="0"/>
          <p:nvPr/>
        </p:nvPicPr>
        <p:blipFill rotWithShape="1">
          <a:blip r:embed="rId3">
            <a:alphaModFix/>
          </a:blip>
          <a:srcRect/>
          <a:stretch/>
        </p:blipFill>
        <p:spPr>
          <a:xfrm>
            <a:off x="5864569" y="266011"/>
            <a:ext cx="2843849" cy="4890169"/>
          </a:xfrm>
          <a:prstGeom prst="rect">
            <a:avLst/>
          </a:prstGeom>
          <a:noFill/>
          <a:ln>
            <a:noFill/>
          </a:ln>
        </p:spPr>
      </p:pic>
    </p:spTree>
    <p:extLst>
      <p:ext uri="{BB962C8B-B14F-4D97-AF65-F5344CB8AC3E}">
        <p14:creationId xmlns:p14="http://schemas.microsoft.com/office/powerpoint/2010/main" val="3357014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Agenda / Index A 1 1">
  <p:cSld name="Agenda / Index A 1 1">
    <p:spTree>
      <p:nvGrpSpPr>
        <p:cNvPr id="1" name="Shape 433"/>
        <p:cNvGrpSpPr/>
        <p:nvPr/>
      </p:nvGrpSpPr>
      <p:grpSpPr>
        <a:xfrm>
          <a:off x="0" y="0"/>
          <a:ext cx="0" cy="0"/>
          <a:chOff x="0" y="0"/>
          <a:chExt cx="0" cy="0"/>
        </a:xfrm>
      </p:grpSpPr>
      <p:sp>
        <p:nvSpPr>
          <p:cNvPr id="434" name="Google Shape;434;p67"/>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35" name="Google Shape;435;p67"/>
          <p:cNvPicPr preferRelativeResize="0"/>
          <p:nvPr/>
        </p:nvPicPr>
        <p:blipFill rotWithShape="1">
          <a:blip r:embed="rId2">
            <a:alphaModFix/>
          </a:blip>
          <a:srcRect/>
          <a:stretch/>
        </p:blipFill>
        <p:spPr>
          <a:xfrm>
            <a:off x="8658500" y="114300"/>
            <a:ext cx="371201" cy="289025"/>
          </a:xfrm>
          <a:prstGeom prst="rect">
            <a:avLst/>
          </a:prstGeom>
          <a:noFill/>
          <a:ln>
            <a:noFill/>
          </a:ln>
        </p:spPr>
      </p:pic>
    </p:spTree>
    <p:extLst>
      <p:ext uri="{BB962C8B-B14F-4D97-AF65-F5344CB8AC3E}">
        <p14:creationId xmlns:p14="http://schemas.microsoft.com/office/powerpoint/2010/main" val="413789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36"/>
        <p:cNvGrpSpPr/>
        <p:nvPr/>
      </p:nvGrpSpPr>
      <p:grpSpPr>
        <a:xfrm>
          <a:off x="0" y="0"/>
          <a:ext cx="0" cy="0"/>
          <a:chOff x="0" y="0"/>
          <a:chExt cx="0" cy="0"/>
        </a:xfrm>
      </p:grpSpPr>
      <p:sp>
        <p:nvSpPr>
          <p:cNvPr id="437" name="Google Shape;437;p68"/>
          <p:cNvSpPr/>
          <p:nvPr/>
        </p:nvSpPr>
        <p:spPr>
          <a:xfrm>
            <a:off x="12" y="0"/>
            <a:ext cx="9144000"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438" name="Google Shape;438;p68"/>
          <p:cNvSpPr txBox="1"/>
          <p:nvPr/>
        </p:nvSpPr>
        <p:spPr>
          <a:xfrm>
            <a:off x="2472621" y="1784046"/>
            <a:ext cx="3955500" cy="237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3800"/>
              <a:buFont typeface="Arial"/>
              <a:buNone/>
            </a:pPr>
            <a:r>
              <a:rPr lang="en" sz="1900" b="0" i="0" u="none" strike="noStrike" cap="none">
                <a:solidFill>
                  <a:schemeClr val="lt1"/>
                </a:solidFill>
                <a:latin typeface="Montserrat Medium"/>
                <a:ea typeface="Montserrat Medium"/>
                <a:cs typeface="Montserrat Medium"/>
                <a:sym typeface="Montserrat Medium"/>
              </a:rPr>
              <a:t>Welcome to</a:t>
            </a:r>
            <a:endParaRPr sz="1900" b="0" i="0" u="none" strike="noStrike" cap="none">
              <a:solidFill>
                <a:schemeClr val="lt1"/>
              </a:solidFill>
              <a:latin typeface="Montserrat Medium"/>
              <a:ea typeface="Montserrat Medium"/>
              <a:cs typeface="Montserrat Medium"/>
              <a:sym typeface="Montserrat Medium"/>
            </a:endParaRPr>
          </a:p>
        </p:txBody>
      </p:sp>
      <p:pic>
        <p:nvPicPr>
          <p:cNvPr id="439" name="Google Shape;439;p68"/>
          <p:cNvPicPr preferRelativeResize="0"/>
          <p:nvPr/>
        </p:nvPicPr>
        <p:blipFill rotWithShape="1">
          <a:blip r:embed="rId2">
            <a:alphaModFix/>
          </a:blip>
          <a:srcRect/>
          <a:stretch/>
        </p:blipFill>
        <p:spPr>
          <a:xfrm>
            <a:off x="2483638" y="2156775"/>
            <a:ext cx="4176713" cy="1257300"/>
          </a:xfrm>
          <a:prstGeom prst="rect">
            <a:avLst/>
          </a:prstGeom>
          <a:noFill/>
          <a:ln>
            <a:noFill/>
          </a:ln>
        </p:spPr>
      </p:pic>
      <p:sp>
        <p:nvSpPr>
          <p:cNvPr id="440" name="Google Shape;440;p68"/>
          <p:cNvSpPr txBox="1">
            <a:spLocks noGrp="1"/>
          </p:cNvSpPr>
          <p:nvPr>
            <p:ph type="subTitle" idx="1"/>
          </p:nvPr>
        </p:nvSpPr>
        <p:spPr>
          <a:xfrm>
            <a:off x="355875" y="4124000"/>
            <a:ext cx="4312500" cy="40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858585"/>
              </a:buClr>
              <a:buSzPts val="3000"/>
              <a:buFont typeface="Montserrat"/>
              <a:buNone/>
              <a:defRPr sz="1500" b="1">
                <a:solidFill>
                  <a:srgbClr val="858585"/>
                </a:solidFill>
                <a:latin typeface="Montserrat"/>
                <a:ea typeface="Montserrat"/>
                <a:cs typeface="Montserrat"/>
                <a:sym typeface="Montserra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41" name="Google Shape;441;p68"/>
          <p:cNvSpPr txBox="1">
            <a:spLocks noGrp="1"/>
          </p:cNvSpPr>
          <p:nvPr>
            <p:ph type="subTitle" idx="2"/>
          </p:nvPr>
        </p:nvSpPr>
        <p:spPr>
          <a:xfrm>
            <a:off x="355875" y="4532300"/>
            <a:ext cx="4312500" cy="40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858585"/>
              </a:buClr>
              <a:buSzPts val="3000"/>
              <a:buFont typeface="Montserrat"/>
              <a:buNone/>
              <a:defRPr sz="1500">
                <a:solidFill>
                  <a:srgbClr val="858585"/>
                </a:solidFill>
                <a:latin typeface="Montserrat"/>
                <a:ea typeface="Montserrat"/>
                <a:cs typeface="Montserrat"/>
                <a:sym typeface="Montserra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08615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ver | Brokerage Logo Space">
  <p:cSld name="Cover | Brokerage Logo Space">
    <p:spTree>
      <p:nvGrpSpPr>
        <p:cNvPr id="1" name="Shape 442"/>
        <p:cNvGrpSpPr/>
        <p:nvPr/>
      </p:nvGrpSpPr>
      <p:grpSpPr>
        <a:xfrm>
          <a:off x="0" y="0"/>
          <a:ext cx="0" cy="0"/>
          <a:chOff x="0" y="0"/>
          <a:chExt cx="0" cy="0"/>
        </a:xfrm>
      </p:grpSpPr>
      <p:sp>
        <p:nvSpPr>
          <p:cNvPr id="443" name="Google Shape;443;p69"/>
          <p:cNvSpPr/>
          <p:nvPr/>
        </p:nvSpPr>
        <p:spPr>
          <a:xfrm>
            <a:off x="12" y="0"/>
            <a:ext cx="9144000"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444" name="Google Shape;444;p69"/>
          <p:cNvSpPr txBox="1">
            <a:spLocks noGrp="1"/>
          </p:cNvSpPr>
          <p:nvPr>
            <p:ph type="subTitle" idx="1"/>
          </p:nvPr>
        </p:nvSpPr>
        <p:spPr>
          <a:xfrm>
            <a:off x="355875" y="4124000"/>
            <a:ext cx="4312500" cy="40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858585"/>
              </a:buClr>
              <a:buSzPts val="3000"/>
              <a:buFont typeface="Montserrat"/>
              <a:buNone/>
              <a:defRPr sz="1500" b="1">
                <a:solidFill>
                  <a:srgbClr val="858585"/>
                </a:solidFill>
                <a:latin typeface="Montserrat"/>
                <a:ea typeface="Montserrat"/>
                <a:cs typeface="Montserrat"/>
                <a:sym typeface="Montserra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45" name="Google Shape;445;p69"/>
          <p:cNvSpPr txBox="1">
            <a:spLocks noGrp="1"/>
          </p:cNvSpPr>
          <p:nvPr>
            <p:ph type="subTitle" idx="2"/>
          </p:nvPr>
        </p:nvSpPr>
        <p:spPr>
          <a:xfrm>
            <a:off x="355875" y="4532300"/>
            <a:ext cx="4312500" cy="40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858585"/>
              </a:buClr>
              <a:buSzPts val="3000"/>
              <a:buFont typeface="Montserrat"/>
              <a:buNone/>
              <a:defRPr sz="1500">
                <a:solidFill>
                  <a:srgbClr val="858585"/>
                </a:solidFill>
                <a:latin typeface="Montserrat"/>
                <a:ea typeface="Montserrat"/>
                <a:cs typeface="Montserrat"/>
                <a:sym typeface="Montserra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pic>
        <p:nvPicPr>
          <p:cNvPr id="446" name="Google Shape;446;p69"/>
          <p:cNvPicPr preferRelativeResize="0"/>
          <p:nvPr/>
        </p:nvPicPr>
        <p:blipFill rotWithShape="1">
          <a:blip r:embed="rId2">
            <a:alphaModFix/>
          </a:blip>
          <a:srcRect/>
          <a:stretch/>
        </p:blipFill>
        <p:spPr>
          <a:xfrm>
            <a:off x="726975" y="2335288"/>
            <a:ext cx="3175714" cy="955975"/>
          </a:xfrm>
          <a:prstGeom prst="rect">
            <a:avLst/>
          </a:prstGeom>
          <a:noFill/>
          <a:ln>
            <a:noFill/>
          </a:ln>
        </p:spPr>
      </p:pic>
      <p:cxnSp>
        <p:nvCxnSpPr>
          <p:cNvPr id="447" name="Google Shape;447;p69"/>
          <p:cNvCxnSpPr/>
          <p:nvPr/>
        </p:nvCxnSpPr>
        <p:spPr>
          <a:xfrm>
            <a:off x="4565092" y="2107300"/>
            <a:ext cx="0" cy="1412100"/>
          </a:xfrm>
          <a:prstGeom prst="straightConnector1">
            <a:avLst/>
          </a:prstGeom>
          <a:noFill/>
          <a:ln w="28575" cap="flat" cmpd="sng">
            <a:solidFill>
              <a:srgbClr val="FFCE31"/>
            </a:solidFill>
            <a:prstDash val="solid"/>
            <a:round/>
            <a:headEnd type="none" w="sm" len="sm"/>
            <a:tailEnd type="none" w="sm" len="sm"/>
          </a:ln>
        </p:spPr>
      </p:cxnSp>
    </p:spTree>
    <p:extLst>
      <p:ext uri="{BB962C8B-B14F-4D97-AF65-F5344CB8AC3E}">
        <p14:creationId xmlns:p14="http://schemas.microsoft.com/office/powerpoint/2010/main" val="2270298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genda / Index A">
  <p:cSld name="Agenda / Index A">
    <p:spTree>
      <p:nvGrpSpPr>
        <p:cNvPr id="1" name="Shape 448"/>
        <p:cNvGrpSpPr/>
        <p:nvPr/>
      </p:nvGrpSpPr>
      <p:grpSpPr>
        <a:xfrm>
          <a:off x="0" y="0"/>
          <a:ext cx="0" cy="0"/>
          <a:chOff x="0" y="0"/>
          <a:chExt cx="0" cy="0"/>
        </a:xfrm>
      </p:grpSpPr>
      <p:sp>
        <p:nvSpPr>
          <p:cNvPr id="449" name="Google Shape;449;p70"/>
          <p:cNvSpPr txBox="1">
            <a:spLocks noGrp="1"/>
          </p:cNvSpPr>
          <p:nvPr>
            <p:ph type="ctrTitle"/>
          </p:nvPr>
        </p:nvSpPr>
        <p:spPr>
          <a:xfrm>
            <a:off x="541275" y="889875"/>
            <a:ext cx="8052600" cy="585600"/>
          </a:xfrm>
          <a:prstGeom prst="rect">
            <a:avLst/>
          </a:prstGeom>
          <a:noFill/>
          <a:ln>
            <a:noFill/>
          </a:ln>
        </p:spPr>
        <p:txBody>
          <a:bodyPr spcFirstLastPara="1" wrap="square" lIns="182850" tIns="182850" rIns="182850" bIns="182850" anchor="b" anchorCtr="0">
            <a:normAutofit/>
          </a:bodyPr>
          <a:lstStyle>
            <a:lvl1pPr lvl="0"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rtl="0">
              <a:lnSpc>
                <a:spcPct val="100000"/>
              </a:lnSpc>
              <a:spcBef>
                <a:spcPts val="0"/>
              </a:spcBef>
              <a:spcAft>
                <a:spcPts val="0"/>
              </a:spcAft>
              <a:buSzPts val="10400"/>
              <a:buNone/>
              <a:defRPr sz="5200"/>
            </a:lvl2pPr>
            <a:lvl3pPr lvl="2" algn="l" rtl="0">
              <a:lnSpc>
                <a:spcPct val="100000"/>
              </a:lnSpc>
              <a:spcBef>
                <a:spcPts val="0"/>
              </a:spcBef>
              <a:spcAft>
                <a:spcPts val="0"/>
              </a:spcAft>
              <a:buSzPts val="10400"/>
              <a:buNone/>
              <a:defRPr sz="5200"/>
            </a:lvl3pPr>
            <a:lvl4pPr lvl="3" algn="l" rtl="0">
              <a:lnSpc>
                <a:spcPct val="100000"/>
              </a:lnSpc>
              <a:spcBef>
                <a:spcPts val="0"/>
              </a:spcBef>
              <a:spcAft>
                <a:spcPts val="0"/>
              </a:spcAft>
              <a:buSzPts val="10400"/>
              <a:buNone/>
              <a:defRPr sz="5200"/>
            </a:lvl4pPr>
            <a:lvl5pPr lvl="4" algn="l" rtl="0">
              <a:lnSpc>
                <a:spcPct val="100000"/>
              </a:lnSpc>
              <a:spcBef>
                <a:spcPts val="0"/>
              </a:spcBef>
              <a:spcAft>
                <a:spcPts val="0"/>
              </a:spcAft>
              <a:buSzPts val="10400"/>
              <a:buNone/>
              <a:defRPr sz="5200"/>
            </a:lvl5pPr>
            <a:lvl6pPr lvl="5" algn="l" rtl="0">
              <a:lnSpc>
                <a:spcPct val="100000"/>
              </a:lnSpc>
              <a:spcBef>
                <a:spcPts val="0"/>
              </a:spcBef>
              <a:spcAft>
                <a:spcPts val="0"/>
              </a:spcAft>
              <a:buSzPts val="10400"/>
              <a:buNone/>
              <a:defRPr sz="5200"/>
            </a:lvl6pPr>
            <a:lvl7pPr lvl="6" algn="l" rtl="0">
              <a:lnSpc>
                <a:spcPct val="100000"/>
              </a:lnSpc>
              <a:spcBef>
                <a:spcPts val="0"/>
              </a:spcBef>
              <a:spcAft>
                <a:spcPts val="0"/>
              </a:spcAft>
              <a:buSzPts val="10400"/>
              <a:buNone/>
              <a:defRPr sz="5200"/>
            </a:lvl7pPr>
            <a:lvl8pPr lvl="7" algn="l" rtl="0">
              <a:lnSpc>
                <a:spcPct val="100000"/>
              </a:lnSpc>
              <a:spcBef>
                <a:spcPts val="0"/>
              </a:spcBef>
              <a:spcAft>
                <a:spcPts val="0"/>
              </a:spcAft>
              <a:buSzPts val="10400"/>
              <a:buNone/>
              <a:defRPr sz="5200"/>
            </a:lvl8pPr>
            <a:lvl9pPr lvl="8" algn="l" rtl="0">
              <a:lnSpc>
                <a:spcPct val="100000"/>
              </a:lnSpc>
              <a:spcBef>
                <a:spcPts val="0"/>
              </a:spcBef>
              <a:spcAft>
                <a:spcPts val="0"/>
              </a:spcAft>
              <a:buSzPts val="10400"/>
              <a:buNone/>
              <a:defRPr sz="5200"/>
            </a:lvl9pPr>
          </a:lstStyle>
          <a:p>
            <a:endParaRPr/>
          </a:p>
        </p:txBody>
      </p:sp>
      <p:sp>
        <p:nvSpPr>
          <p:cNvPr id="450" name="Google Shape;450;p70"/>
          <p:cNvSpPr txBox="1">
            <a:spLocks noGrp="1"/>
          </p:cNvSpPr>
          <p:nvPr>
            <p:ph type="subTitle" idx="1"/>
          </p:nvPr>
        </p:nvSpPr>
        <p:spPr>
          <a:xfrm>
            <a:off x="895125" y="1816925"/>
            <a:ext cx="51501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451" name="Google Shape;451;p70"/>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52" name="Google Shape;452;p70"/>
          <p:cNvPicPr preferRelativeResize="0"/>
          <p:nvPr/>
        </p:nvPicPr>
        <p:blipFill rotWithShape="1">
          <a:blip r:embed="rId2">
            <a:alphaModFix/>
          </a:blip>
          <a:srcRect/>
          <a:stretch/>
        </p:blipFill>
        <p:spPr>
          <a:xfrm>
            <a:off x="0" y="1662838"/>
            <a:ext cx="3521936" cy="3480663"/>
          </a:xfrm>
          <a:prstGeom prst="rect">
            <a:avLst/>
          </a:prstGeom>
          <a:noFill/>
          <a:ln>
            <a:noFill/>
          </a:ln>
        </p:spPr>
      </p:pic>
      <p:sp>
        <p:nvSpPr>
          <p:cNvPr id="453" name="Google Shape;453;p70"/>
          <p:cNvSpPr/>
          <p:nvPr/>
        </p:nvSpPr>
        <p:spPr>
          <a:xfrm>
            <a:off x="541263" y="1816938"/>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54" name="Google Shape;454;p70"/>
          <p:cNvSpPr/>
          <p:nvPr/>
        </p:nvSpPr>
        <p:spPr>
          <a:xfrm>
            <a:off x="1475975" y="239264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55" name="Google Shape;455;p70"/>
          <p:cNvSpPr/>
          <p:nvPr/>
        </p:nvSpPr>
        <p:spPr>
          <a:xfrm>
            <a:off x="2131963" y="296833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56" name="Google Shape;456;p70"/>
          <p:cNvSpPr/>
          <p:nvPr/>
        </p:nvSpPr>
        <p:spPr>
          <a:xfrm>
            <a:off x="2597213" y="3544035"/>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57" name="Google Shape;457;p70"/>
          <p:cNvSpPr/>
          <p:nvPr/>
        </p:nvSpPr>
        <p:spPr>
          <a:xfrm>
            <a:off x="2957213" y="4119738"/>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458" name="Google Shape;458;p70"/>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459" name="Google Shape;459;p70"/>
          <p:cNvSpPr txBox="1"/>
          <p:nvPr/>
        </p:nvSpPr>
        <p:spPr>
          <a:xfrm>
            <a:off x="614975" y="19190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1</a:t>
            </a:r>
            <a:endParaRPr sz="1500" b="1" i="0" u="none" strike="noStrike" cap="none">
              <a:solidFill>
                <a:srgbClr val="212121"/>
              </a:solidFill>
              <a:latin typeface="Arial"/>
              <a:ea typeface="Arial"/>
              <a:cs typeface="Arial"/>
              <a:sym typeface="Arial"/>
            </a:endParaRPr>
          </a:p>
        </p:txBody>
      </p:sp>
      <p:sp>
        <p:nvSpPr>
          <p:cNvPr id="460" name="Google Shape;460;p70"/>
          <p:cNvSpPr txBox="1"/>
          <p:nvPr/>
        </p:nvSpPr>
        <p:spPr>
          <a:xfrm>
            <a:off x="1550000" y="24947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2</a:t>
            </a:r>
            <a:endParaRPr sz="1500" b="1" i="0" u="none" strike="noStrike" cap="none">
              <a:solidFill>
                <a:srgbClr val="212121"/>
              </a:solidFill>
              <a:latin typeface="Arial"/>
              <a:ea typeface="Arial"/>
              <a:cs typeface="Arial"/>
              <a:sym typeface="Arial"/>
            </a:endParaRPr>
          </a:p>
        </p:txBody>
      </p:sp>
      <p:sp>
        <p:nvSpPr>
          <p:cNvPr id="461" name="Google Shape;461;p70"/>
          <p:cNvSpPr txBox="1"/>
          <p:nvPr/>
        </p:nvSpPr>
        <p:spPr>
          <a:xfrm>
            <a:off x="2211425" y="3070412"/>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3</a:t>
            </a:r>
            <a:endParaRPr sz="1500" b="1" i="0" u="none" strike="noStrike" cap="none">
              <a:solidFill>
                <a:srgbClr val="212121"/>
              </a:solidFill>
              <a:latin typeface="Arial"/>
              <a:ea typeface="Arial"/>
              <a:cs typeface="Arial"/>
              <a:sym typeface="Arial"/>
            </a:endParaRPr>
          </a:p>
        </p:txBody>
      </p:sp>
      <p:sp>
        <p:nvSpPr>
          <p:cNvPr id="462" name="Google Shape;462;p70"/>
          <p:cNvSpPr txBox="1"/>
          <p:nvPr/>
        </p:nvSpPr>
        <p:spPr>
          <a:xfrm>
            <a:off x="2673500" y="3649650"/>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4</a:t>
            </a:r>
            <a:endParaRPr sz="1500" b="1" i="0" u="none" strike="noStrike" cap="none">
              <a:solidFill>
                <a:srgbClr val="212121"/>
              </a:solidFill>
              <a:latin typeface="Arial"/>
              <a:ea typeface="Arial"/>
              <a:cs typeface="Arial"/>
              <a:sym typeface="Arial"/>
            </a:endParaRPr>
          </a:p>
        </p:txBody>
      </p:sp>
      <p:sp>
        <p:nvSpPr>
          <p:cNvPr id="463" name="Google Shape;463;p70"/>
          <p:cNvSpPr txBox="1"/>
          <p:nvPr/>
        </p:nvSpPr>
        <p:spPr>
          <a:xfrm>
            <a:off x="3031275" y="42218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5</a:t>
            </a:r>
            <a:endParaRPr sz="1500" b="1" i="0" u="none" strike="noStrike" cap="none">
              <a:solidFill>
                <a:srgbClr val="212121"/>
              </a:solidFill>
              <a:latin typeface="Arial"/>
              <a:ea typeface="Arial"/>
              <a:cs typeface="Arial"/>
              <a:sym typeface="Arial"/>
            </a:endParaRPr>
          </a:p>
        </p:txBody>
      </p:sp>
      <p:pic>
        <p:nvPicPr>
          <p:cNvPr id="464" name="Google Shape;464;p70"/>
          <p:cNvPicPr preferRelativeResize="0"/>
          <p:nvPr/>
        </p:nvPicPr>
        <p:blipFill rotWithShape="1">
          <a:blip r:embed="rId4">
            <a:alphaModFix/>
          </a:blip>
          <a:srcRect/>
          <a:stretch/>
        </p:blipFill>
        <p:spPr>
          <a:xfrm>
            <a:off x="5864569" y="253334"/>
            <a:ext cx="2843849" cy="4890169"/>
          </a:xfrm>
          <a:prstGeom prst="rect">
            <a:avLst/>
          </a:prstGeom>
          <a:noFill/>
          <a:ln>
            <a:noFill/>
          </a:ln>
        </p:spPr>
      </p:pic>
      <p:sp>
        <p:nvSpPr>
          <p:cNvPr id="465" name="Google Shape;465;p70"/>
          <p:cNvSpPr txBox="1">
            <a:spLocks noGrp="1"/>
          </p:cNvSpPr>
          <p:nvPr>
            <p:ph type="subTitle" idx="2"/>
          </p:nvPr>
        </p:nvSpPr>
        <p:spPr>
          <a:xfrm>
            <a:off x="1824100" y="2392650"/>
            <a:ext cx="40983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466" name="Google Shape;466;p70"/>
          <p:cNvSpPr txBox="1">
            <a:spLocks noGrp="1"/>
          </p:cNvSpPr>
          <p:nvPr>
            <p:ph type="subTitle" idx="3"/>
          </p:nvPr>
        </p:nvSpPr>
        <p:spPr>
          <a:xfrm>
            <a:off x="2483825" y="2968300"/>
            <a:ext cx="33300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467" name="Google Shape;467;p70"/>
          <p:cNvSpPr txBox="1">
            <a:spLocks noGrp="1"/>
          </p:cNvSpPr>
          <p:nvPr>
            <p:ph type="subTitle" idx="4"/>
          </p:nvPr>
        </p:nvSpPr>
        <p:spPr>
          <a:xfrm>
            <a:off x="2941325" y="3543900"/>
            <a:ext cx="33300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468" name="Google Shape;468;p70"/>
          <p:cNvSpPr txBox="1">
            <a:spLocks noGrp="1"/>
          </p:cNvSpPr>
          <p:nvPr>
            <p:ph type="subTitle" idx="5"/>
          </p:nvPr>
        </p:nvSpPr>
        <p:spPr>
          <a:xfrm>
            <a:off x="3301425" y="4119850"/>
            <a:ext cx="33300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650853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Agent A" type="secHead">
  <p:cSld name="Content With Agent A">
    <p:spTree>
      <p:nvGrpSpPr>
        <p:cNvPr id="1" name="Shape 469"/>
        <p:cNvGrpSpPr/>
        <p:nvPr/>
      </p:nvGrpSpPr>
      <p:grpSpPr>
        <a:xfrm>
          <a:off x="0" y="0"/>
          <a:ext cx="0" cy="0"/>
          <a:chOff x="0" y="0"/>
          <a:chExt cx="0" cy="0"/>
        </a:xfrm>
      </p:grpSpPr>
      <p:sp>
        <p:nvSpPr>
          <p:cNvPr id="470" name="Google Shape;470;p71"/>
          <p:cNvSpPr/>
          <p:nvPr/>
        </p:nvSpPr>
        <p:spPr>
          <a:xfrm>
            <a:off x="303688" y="3807647"/>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71" name="Google Shape;471;p71"/>
          <p:cNvSpPr/>
          <p:nvPr/>
        </p:nvSpPr>
        <p:spPr>
          <a:xfrm>
            <a:off x="303688" y="4324157"/>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72" name="Google Shape;472;p71"/>
          <p:cNvSpPr/>
          <p:nvPr/>
        </p:nvSpPr>
        <p:spPr>
          <a:xfrm>
            <a:off x="303688" y="3121194"/>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473" name="Google Shape;473;p71"/>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474" name="Google Shape;474;p71"/>
          <p:cNvSpPr/>
          <p:nvPr/>
        </p:nvSpPr>
        <p:spPr>
          <a:xfrm rot="-6731644" flipH="1">
            <a:off x="4838581" y="2361925"/>
            <a:ext cx="4040027" cy="4040027"/>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475" name="Google Shape;475;p71"/>
          <p:cNvPicPr preferRelativeResize="0"/>
          <p:nvPr/>
        </p:nvPicPr>
        <p:blipFill rotWithShape="1">
          <a:blip r:embed="rId3">
            <a:alphaModFix/>
          </a:blip>
          <a:srcRect/>
          <a:stretch/>
        </p:blipFill>
        <p:spPr>
          <a:xfrm>
            <a:off x="5298325" y="554389"/>
            <a:ext cx="3284987" cy="4589113"/>
          </a:xfrm>
          <a:prstGeom prst="rect">
            <a:avLst/>
          </a:prstGeom>
          <a:noFill/>
          <a:ln>
            <a:noFill/>
          </a:ln>
        </p:spPr>
      </p:pic>
      <p:sp>
        <p:nvSpPr>
          <p:cNvPr id="476" name="Google Shape;476;p71"/>
          <p:cNvSpPr txBox="1">
            <a:spLocks noGrp="1"/>
          </p:cNvSpPr>
          <p:nvPr>
            <p:ph type="title"/>
          </p:nvPr>
        </p:nvSpPr>
        <p:spPr>
          <a:xfrm>
            <a:off x="339500" y="462100"/>
            <a:ext cx="4328700" cy="13296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477" name="Google Shape;477;p71"/>
          <p:cNvSpPr txBox="1">
            <a:spLocks noGrp="1"/>
          </p:cNvSpPr>
          <p:nvPr>
            <p:ph type="subTitle" idx="1"/>
          </p:nvPr>
        </p:nvSpPr>
        <p:spPr>
          <a:xfrm>
            <a:off x="339500" y="1857850"/>
            <a:ext cx="4328700" cy="9996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78" name="Google Shape;478;p71"/>
          <p:cNvSpPr txBox="1">
            <a:spLocks noGrp="1"/>
          </p:cNvSpPr>
          <p:nvPr>
            <p:ph type="subTitle" idx="2"/>
          </p:nvPr>
        </p:nvSpPr>
        <p:spPr>
          <a:xfrm>
            <a:off x="537550" y="3045350"/>
            <a:ext cx="4045800" cy="528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79" name="Google Shape;479;p71"/>
          <p:cNvSpPr txBox="1">
            <a:spLocks noGrp="1"/>
          </p:cNvSpPr>
          <p:nvPr>
            <p:ph type="subTitle" idx="3"/>
          </p:nvPr>
        </p:nvSpPr>
        <p:spPr>
          <a:xfrm>
            <a:off x="537550" y="3677200"/>
            <a:ext cx="4045800" cy="528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80" name="Google Shape;480;p71"/>
          <p:cNvSpPr txBox="1">
            <a:spLocks noGrp="1"/>
          </p:cNvSpPr>
          <p:nvPr>
            <p:ph type="subTitle" idx="4"/>
          </p:nvPr>
        </p:nvSpPr>
        <p:spPr>
          <a:xfrm>
            <a:off x="537550" y="4261900"/>
            <a:ext cx="4045800" cy="528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8012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5"/>
        <p:cNvGrpSpPr/>
        <p:nvPr/>
      </p:nvGrpSpPr>
      <p:grpSpPr>
        <a:xfrm>
          <a:off x="0" y="0"/>
          <a:ext cx="0" cy="0"/>
          <a:chOff x="0" y="0"/>
          <a:chExt cx="0" cy="0"/>
        </a:xfrm>
      </p:grpSpPr>
      <p:sp>
        <p:nvSpPr>
          <p:cNvPr id="36" name="Google Shape;36;p9"/>
          <p:cNvSpPr txBox="1">
            <a:spLocks noGrp="1"/>
          </p:cNvSpPr>
          <p:nvPr>
            <p:ph type="body" idx="1"/>
          </p:nvPr>
        </p:nvSpPr>
        <p:spPr>
          <a:xfrm>
            <a:off x="450504" y="4447450"/>
            <a:ext cx="8239126" cy="238867"/>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SzPts val="2700"/>
              <a:buNone/>
              <a:defRPr sz="1350" b="1"/>
            </a:lvl1pPr>
            <a:lvl2pPr marL="914400" lvl="1" indent="-406400" algn="l">
              <a:lnSpc>
                <a:spcPct val="115000"/>
              </a:lnSpc>
              <a:spcBef>
                <a:spcPts val="0"/>
              </a:spcBef>
              <a:spcAft>
                <a:spcPts val="0"/>
              </a:spcAft>
              <a:buSzPts val="2800"/>
              <a:buChar char="○"/>
              <a:defRPr/>
            </a:lvl2pPr>
            <a:lvl3pPr marL="1371600" lvl="2" indent="-406400" algn="l">
              <a:lnSpc>
                <a:spcPct val="115000"/>
              </a:lnSpc>
              <a:spcBef>
                <a:spcPts val="0"/>
              </a:spcBef>
              <a:spcAft>
                <a:spcPts val="0"/>
              </a:spcAft>
              <a:buSzPts val="2800"/>
              <a:buChar char="■"/>
              <a:defRPr/>
            </a:lvl3pPr>
            <a:lvl4pPr marL="1828800" lvl="3" indent="-406400" algn="l">
              <a:lnSpc>
                <a:spcPct val="115000"/>
              </a:lnSpc>
              <a:spcBef>
                <a:spcPts val="0"/>
              </a:spcBef>
              <a:spcAft>
                <a:spcPts val="0"/>
              </a:spcAft>
              <a:buSzPts val="2800"/>
              <a:buChar char="●"/>
              <a:defRPr/>
            </a:lvl4pPr>
            <a:lvl5pPr marL="2286000" lvl="4" indent="-406400" algn="l">
              <a:lnSpc>
                <a:spcPct val="115000"/>
              </a:lnSpc>
              <a:spcBef>
                <a:spcPts val="0"/>
              </a:spcBef>
              <a:spcAft>
                <a:spcPts val="0"/>
              </a:spcAft>
              <a:buSzPts val="2800"/>
              <a:buChar char="○"/>
              <a:defRPr/>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37" name="Google Shape;37;p9"/>
          <p:cNvSpPr txBox="1">
            <a:spLocks noGrp="1"/>
          </p:cNvSpPr>
          <p:nvPr>
            <p:ph type="title"/>
          </p:nvPr>
        </p:nvSpPr>
        <p:spPr>
          <a:xfrm>
            <a:off x="452436" y="965621"/>
            <a:ext cx="8239127" cy="1743076"/>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5600"/>
              <a:buNone/>
              <a:defRPr sz="435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8" name="Google Shape;38;p9"/>
          <p:cNvSpPr txBox="1">
            <a:spLocks noGrp="1"/>
          </p:cNvSpPr>
          <p:nvPr>
            <p:ph type="body" idx="2"/>
          </p:nvPr>
        </p:nvSpPr>
        <p:spPr>
          <a:xfrm>
            <a:off x="450505" y="2708698"/>
            <a:ext cx="8239126" cy="714376"/>
          </a:xfrm>
          <a:prstGeom prst="rect">
            <a:avLst/>
          </a:prstGeom>
          <a:noFill/>
          <a:ln>
            <a:noFill/>
          </a:ln>
        </p:spPr>
        <p:txBody>
          <a:bodyPr spcFirstLastPara="1" wrap="square" lIns="182850" tIns="182850" rIns="182850" bIns="182850" anchor="t" anchorCtr="0">
            <a:normAutofit/>
          </a:bodyPr>
          <a:lstStyle>
            <a:lvl1pPr marL="457200" lvl="0" indent="-228600" algn="l">
              <a:lnSpc>
                <a:spcPct val="100000"/>
              </a:lnSpc>
              <a:spcBef>
                <a:spcPts val="0"/>
              </a:spcBef>
              <a:spcAft>
                <a:spcPts val="0"/>
              </a:spcAft>
              <a:buSzPts val="4125"/>
              <a:buNone/>
              <a:defRPr sz="2063" b="1"/>
            </a:lvl1pPr>
            <a:lvl2pPr marL="914400" lvl="1" indent="-228600" algn="l">
              <a:lnSpc>
                <a:spcPct val="100000"/>
              </a:lnSpc>
              <a:spcBef>
                <a:spcPts val="0"/>
              </a:spcBef>
              <a:spcAft>
                <a:spcPts val="0"/>
              </a:spcAft>
              <a:buSzPts val="4125"/>
              <a:buNone/>
              <a:defRPr sz="2063" b="1"/>
            </a:lvl2pPr>
            <a:lvl3pPr marL="1371600" lvl="2" indent="-228600" algn="l">
              <a:lnSpc>
                <a:spcPct val="100000"/>
              </a:lnSpc>
              <a:spcBef>
                <a:spcPts val="0"/>
              </a:spcBef>
              <a:spcAft>
                <a:spcPts val="0"/>
              </a:spcAft>
              <a:buSzPts val="4125"/>
              <a:buNone/>
              <a:defRPr sz="2063" b="1"/>
            </a:lvl3pPr>
            <a:lvl4pPr marL="1828800" lvl="3" indent="-228600" algn="l">
              <a:lnSpc>
                <a:spcPct val="100000"/>
              </a:lnSpc>
              <a:spcBef>
                <a:spcPts val="0"/>
              </a:spcBef>
              <a:spcAft>
                <a:spcPts val="0"/>
              </a:spcAft>
              <a:buSzPts val="4125"/>
              <a:buNone/>
              <a:defRPr sz="2063" b="1"/>
            </a:lvl4pPr>
            <a:lvl5pPr marL="2286000" lvl="4" indent="-228600" algn="l">
              <a:lnSpc>
                <a:spcPct val="100000"/>
              </a:lnSpc>
              <a:spcBef>
                <a:spcPts val="0"/>
              </a:spcBef>
              <a:spcAft>
                <a:spcPts val="0"/>
              </a:spcAft>
              <a:buSzPts val="4125"/>
              <a:buNone/>
              <a:defRPr sz="2063" b="1"/>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ide By Side A" type="tx">
  <p:cSld name="Side By Side A">
    <p:spTree>
      <p:nvGrpSpPr>
        <p:cNvPr id="1" name="Shape 481"/>
        <p:cNvGrpSpPr/>
        <p:nvPr/>
      </p:nvGrpSpPr>
      <p:grpSpPr>
        <a:xfrm>
          <a:off x="0" y="0"/>
          <a:ext cx="0" cy="0"/>
          <a:chOff x="0" y="0"/>
          <a:chExt cx="0" cy="0"/>
        </a:xfrm>
      </p:grpSpPr>
      <p:sp>
        <p:nvSpPr>
          <p:cNvPr id="482" name="Google Shape;482;p72"/>
          <p:cNvSpPr/>
          <p:nvPr/>
        </p:nvSpPr>
        <p:spPr>
          <a:xfrm>
            <a:off x="4572450" y="0"/>
            <a:ext cx="45723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83" name="Google Shape;483;p72"/>
          <p:cNvSpPr/>
          <p:nvPr/>
        </p:nvSpPr>
        <p:spPr>
          <a:xfrm>
            <a:off x="0" y="0"/>
            <a:ext cx="45723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84" name="Google Shape;484;p72"/>
          <p:cNvSpPr/>
          <p:nvPr/>
        </p:nvSpPr>
        <p:spPr>
          <a:xfrm>
            <a:off x="303638" y="2024394"/>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85" name="Google Shape;485;p72"/>
          <p:cNvSpPr/>
          <p:nvPr/>
        </p:nvSpPr>
        <p:spPr>
          <a:xfrm>
            <a:off x="4849713" y="2019988"/>
            <a:ext cx="137100" cy="137100"/>
          </a:xfrm>
          <a:prstGeom prst="ellipse">
            <a:avLst/>
          </a:prstGeom>
          <a:solidFill>
            <a:schemeClr val="lt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486" name="Google Shape;486;p72"/>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sp>
        <p:nvSpPr>
          <p:cNvPr id="487" name="Google Shape;487;p72"/>
          <p:cNvSpPr txBox="1">
            <a:spLocks noGrp="1"/>
          </p:cNvSpPr>
          <p:nvPr>
            <p:ph type="title"/>
          </p:nvPr>
        </p:nvSpPr>
        <p:spPr>
          <a:xfrm>
            <a:off x="303650" y="669575"/>
            <a:ext cx="3795000" cy="10845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2pPr>
            <a:lvl3pPr lvl="2"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3pPr>
            <a:lvl4pPr lvl="3"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4pPr>
            <a:lvl5pPr lvl="4"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5pPr>
            <a:lvl6pPr lvl="5"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6pPr>
            <a:lvl7pPr lvl="6"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7pPr>
            <a:lvl8pPr lvl="7"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8pPr>
            <a:lvl9pPr lvl="8"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9pPr>
          </a:lstStyle>
          <a:p>
            <a:endParaRPr/>
          </a:p>
        </p:txBody>
      </p:sp>
      <p:sp>
        <p:nvSpPr>
          <p:cNvPr id="488" name="Google Shape;488;p72"/>
          <p:cNvSpPr txBox="1">
            <a:spLocks noGrp="1"/>
          </p:cNvSpPr>
          <p:nvPr>
            <p:ph type="subTitle" idx="1"/>
          </p:nvPr>
        </p:nvSpPr>
        <p:spPr>
          <a:xfrm>
            <a:off x="480950" y="1924025"/>
            <a:ext cx="3795000" cy="4716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89" name="Google Shape;489;p72"/>
          <p:cNvSpPr txBox="1">
            <a:spLocks noGrp="1"/>
          </p:cNvSpPr>
          <p:nvPr>
            <p:ph type="subTitle" idx="2"/>
          </p:nvPr>
        </p:nvSpPr>
        <p:spPr>
          <a:xfrm>
            <a:off x="5102000" y="1924025"/>
            <a:ext cx="3795000" cy="4716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96001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ide By Side B" type="twoColTx">
  <p:cSld name="Side By Side B">
    <p:spTree>
      <p:nvGrpSpPr>
        <p:cNvPr id="1" name="Shape 490"/>
        <p:cNvGrpSpPr/>
        <p:nvPr/>
      </p:nvGrpSpPr>
      <p:grpSpPr>
        <a:xfrm>
          <a:off x="0" y="0"/>
          <a:ext cx="0" cy="0"/>
          <a:chOff x="0" y="0"/>
          <a:chExt cx="0" cy="0"/>
        </a:xfrm>
      </p:grpSpPr>
      <p:sp>
        <p:nvSpPr>
          <p:cNvPr id="491" name="Google Shape;491;p73"/>
          <p:cNvSpPr/>
          <p:nvPr/>
        </p:nvSpPr>
        <p:spPr>
          <a:xfrm>
            <a:off x="0" y="0"/>
            <a:ext cx="4572300" cy="5143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492" name="Google Shape;492;p73"/>
          <p:cNvSpPr/>
          <p:nvPr/>
        </p:nvSpPr>
        <p:spPr>
          <a:xfrm>
            <a:off x="4572450" y="0"/>
            <a:ext cx="45723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493" name="Google Shape;493;p73"/>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494" name="Google Shape;494;p73"/>
          <p:cNvPicPr preferRelativeResize="0"/>
          <p:nvPr/>
        </p:nvPicPr>
        <p:blipFill rotWithShape="1">
          <a:blip r:embed="rId3">
            <a:alphaModFix/>
          </a:blip>
          <a:srcRect/>
          <a:stretch/>
        </p:blipFill>
        <p:spPr>
          <a:xfrm>
            <a:off x="3032837" y="403325"/>
            <a:ext cx="3078328" cy="4740173"/>
          </a:xfrm>
          <a:prstGeom prst="rect">
            <a:avLst/>
          </a:prstGeom>
          <a:noFill/>
          <a:ln>
            <a:noFill/>
          </a:ln>
        </p:spPr>
      </p:pic>
      <p:sp>
        <p:nvSpPr>
          <p:cNvPr id="495" name="Google Shape;495;p73"/>
          <p:cNvSpPr txBox="1">
            <a:spLocks noGrp="1"/>
          </p:cNvSpPr>
          <p:nvPr>
            <p:ph type="title"/>
          </p:nvPr>
        </p:nvSpPr>
        <p:spPr>
          <a:xfrm>
            <a:off x="342900" y="1438200"/>
            <a:ext cx="3165000" cy="813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1pPr>
            <a:lvl2pPr lvl="1"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2pPr>
            <a:lvl3pPr lvl="2"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3pPr>
            <a:lvl4pPr lvl="3"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4pPr>
            <a:lvl5pPr lvl="4"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5pPr>
            <a:lvl6pPr lvl="5"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6pPr>
            <a:lvl7pPr lvl="6"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7pPr>
            <a:lvl8pPr lvl="7"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8pPr>
            <a:lvl9pPr lvl="8" algn="l" rtl="0">
              <a:lnSpc>
                <a:spcPct val="100000"/>
              </a:lnSpc>
              <a:spcBef>
                <a:spcPts val="0"/>
              </a:spcBef>
              <a:spcAft>
                <a:spcPts val="0"/>
              </a:spcAft>
              <a:buSzPts val="5200"/>
              <a:buFont typeface="Montserrat Light"/>
              <a:buNone/>
              <a:defRPr sz="2600">
                <a:latin typeface="Montserrat Light"/>
                <a:ea typeface="Montserrat Light"/>
                <a:cs typeface="Montserrat Light"/>
                <a:sym typeface="Montserrat Light"/>
              </a:defRPr>
            </a:lvl9pPr>
          </a:lstStyle>
          <a:p>
            <a:endParaRPr/>
          </a:p>
        </p:txBody>
      </p:sp>
      <p:sp>
        <p:nvSpPr>
          <p:cNvPr id="496" name="Google Shape;496;p73"/>
          <p:cNvSpPr txBox="1">
            <a:spLocks noGrp="1"/>
          </p:cNvSpPr>
          <p:nvPr>
            <p:ph type="title" idx="2"/>
          </p:nvPr>
        </p:nvSpPr>
        <p:spPr>
          <a:xfrm>
            <a:off x="5581650" y="1438200"/>
            <a:ext cx="3165000" cy="813600"/>
          </a:xfrm>
          <a:prstGeom prst="rect">
            <a:avLst/>
          </a:prstGeom>
          <a:noFill/>
          <a:ln>
            <a:noFill/>
          </a:ln>
        </p:spPr>
        <p:txBody>
          <a:bodyPr spcFirstLastPara="1" wrap="square" lIns="182850" tIns="182850" rIns="182850" bIns="182850" anchor="ctr" anchorCtr="0">
            <a:normAutofit/>
          </a:bodyPr>
          <a:lstStyle>
            <a:lvl1pPr lvl="0"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1pPr>
            <a:lvl2pPr lvl="1"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2pPr>
            <a:lvl3pPr lvl="2"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3pPr>
            <a:lvl4pPr lvl="3"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4pPr>
            <a:lvl5pPr lvl="4"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5pPr>
            <a:lvl6pPr lvl="5"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6pPr>
            <a:lvl7pPr lvl="6"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7pPr>
            <a:lvl8pPr lvl="7"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8pPr>
            <a:lvl9pPr lvl="8" algn="r" rtl="0">
              <a:lnSpc>
                <a:spcPct val="100000"/>
              </a:lnSpc>
              <a:spcBef>
                <a:spcPts val="0"/>
              </a:spcBef>
              <a:spcAft>
                <a:spcPts val="0"/>
              </a:spcAft>
              <a:buClr>
                <a:schemeClr val="lt1"/>
              </a:buClr>
              <a:buSzPts val="5200"/>
              <a:buFont typeface="Montserrat Light"/>
              <a:buNone/>
              <a:defRPr sz="2600">
                <a:solidFill>
                  <a:schemeClr val="lt1"/>
                </a:solidFill>
                <a:latin typeface="Montserrat Light"/>
                <a:ea typeface="Montserrat Light"/>
                <a:cs typeface="Montserrat Light"/>
                <a:sym typeface="Montserrat Light"/>
              </a:defRPr>
            </a:lvl9pPr>
          </a:lstStyle>
          <a:p>
            <a:endParaRPr/>
          </a:p>
        </p:txBody>
      </p:sp>
      <p:sp>
        <p:nvSpPr>
          <p:cNvPr id="497" name="Google Shape;497;p73"/>
          <p:cNvSpPr txBox="1">
            <a:spLocks noGrp="1"/>
          </p:cNvSpPr>
          <p:nvPr>
            <p:ph type="subTitle" idx="1"/>
          </p:nvPr>
        </p:nvSpPr>
        <p:spPr>
          <a:xfrm>
            <a:off x="466325" y="2688825"/>
            <a:ext cx="2707200" cy="21729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498" name="Google Shape;498;p73"/>
          <p:cNvSpPr txBox="1">
            <a:spLocks noGrp="1"/>
          </p:cNvSpPr>
          <p:nvPr>
            <p:ph type="subTitle" idx="3"/>
          </p:nvPr>
        </p:nvSpPr>
        <p:spPr>
          <a:xfrm>
            <a:off x="6101950" y="2688825"/>
            <a:ext cx="2707200" cy="21729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lt1"/>
              </a:buClr>
              <a:buSzPts val="2600"/>
              <a:buFont typeface="Montserrat Medium"/>
              <a:buChar char="●"/>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lt1"/>
              </a:buClr>
              <a:buSzPts val="2800"/>
              <a:buChar char="○"/>
              <a:defRPr>
                <a:solidFill>
                  <a:schemeClr val="lt1"/>
                </a:solidFill>
              </a:defRPr>
            </a:lvl2pPr>
            <a:lvl3pPr lvl="2" algn="l" rtl="0">
              <a:lnSpc>
                <a:spcPct val="115000"/>
              </a:lnSpc>
              <a:spcBef>
                <a:spcPts val="0"/>
              </a:spcBef>
              <a:spcAft>
                <a:spcPts val="0"/>
              </a:spcAft>
              <a:buClr>
                <a:schemeClr val="lt1"/>
              </a:buClr>
              <a:buSzPts val="2800"/>
              <a:buChar char="■"/>
              <a:defRPr>
                <a:solidFill>
                  <a:schemeClr val="lt1"/>
                </a:solidFill>
              </a:defRPr>
            </a:lvl3pPr>
            <a:lvl4pPr lvl="3" algn="l" rtl="0">
              <a:lnSpc>
                <a:spcPct val="115000"/>
              </a:lnSpc>
              <a:spcBef>
                <a:spcPts val="0"/>
              </a:spcBef>
              <a:spcAft>
                <a:spcPts val="0"/>
              </a:spcAft>
              <a:buClr>
                <a:schemeClr val="lt1"/>
              </a:buClr>
              <a:buSzPts val="2800"/>
              <a:buChar char="●"/>
              <a:defRPr>
                <a:solidFill>
                  <a:schemeClr val="lt1"/>
                </a:solidFill>
              </a:defRPr>
            </a:lvl4pPr>
            <a:lvl5pPr lvl="4" algn="l" rtl="0">
              <a:lnSpc>
                <a:spcPct val="115000"/>
              </a:lnSpc>
              <a:spcBef>
                <a:spcPts val="0"/>
              </a:spcBef>
              <a:spcAft>
                <a:spcPts val="0"/>
              </a:spcAft>
              <a:buClr>
                <a:schemeClr val="lt1"/>
              </a:buClr>
              <a:buSzPts val="2800"/>
              <a:buChar char="○"/>
              <a:defRPr>
                <a:solidFill>
                  <a:schemeClr val="lt1"/>
                </a:solidFill>
              </a:defRPr>
            </a:lvl5pPr>
            <a:lvl6pPr lvl="5" algn="l" rtl="0">
              <a:lnSpc>
                <a:spcPct val="115000"/>
              </a:lnSpc>
              <a:spcBef>
                <a:spcPts val="0"/>
              </a:spcBef>
              <a:spcAft>
                <a:spcPts val="0"/>
              </a:spcAft>
              <a:buClr>
                <a:schemeClr val="lt1"/>
              </a:buClr>
              <a:buSzPts val="2800"/>
              <a:buChar char="■"/>
              <a:defRPr>
                <a:solidFill>
                  <a:schemeClr val="lt1"/>
                </a:solidFill>
              </a:defRPr>
            </a:lvl6pPr>
            <a:lvl7pPr lvl="6" algn="l" rtl="0">
              <a:lnSpc>
                <a:spcPct val="115000"/>
              </a:lnSpc>
              <a:spcBef>
                <a:spcPts val="0"/>
              </a:spcBef>
              <a:spcAft>
                <a:spcPts val="0"/>
              </a:spcAft>
              <a:buClr>
                <a:schemeClr val="lt1"/>
              </a:buClr>
              <a:buSzPts val="2800"/>
              <a:buChar char="●"/>
              <a:defRPr>
                <a:solidFill>
                  <a:schemeClr val="lt1"/>
                </a:solidFill>
              </a:defRPr>
            </a:lvl7pPr>
            <a:lvl8pPr lvl="7" algn="l" rtl="0">
              <a:lnSpc>
                <a:spcPct val="115000"/>
              </a:lnSpc>
              <a:spcBef>
                <a:spcPts val="0"/>
              </a:spcBef>
              <a:spcAft>
                <a:spcPts val="0"/>
              </a:spcAft>
              <a:buClr>
                <a:schemeClr val="lt1"/>
              </a:buClr>
              <a:buSzPts val="2800"/>
              <a:buChar char="○"/>
              <a:defRPr>
                <a:solidFill>
                  <a:schemeClr val="lt1"/>
                </a:solidFill>
              </a:defRPr>
            </a:lvl8pPr>
            <a:lvl9pPr lvl="8" algn="l" rtl="0">
              <a:lnSpc>
                <a:spcPct val="115000"/>
              </a:lnSpc>
              <a:spcBef>
                <a:spcPts val="0"/>
              </a:spcBef>
              <a:spcAft>
                <a:spcPts val="0"/>
              </a:spcAft>
              <a:buClr>
                <a:schemeClr val="lt1"/>
              </a:buClr>
              <a:buSzPts val="2800"/>
              <a:buChar char="■"/>
              <a:defRPr>
                <a:solidFill>
                  <a:schemeClr val="lt1"/>
                </a:solidFill>
              </a:defRPr>
            </a:lvl9pPr>
          </a:lstStyle>
          <a:p>
            <a:endParaRPr/>
          </a:p>
        </p:txBody>
      </p:sp>
    </p:spTree>
    <p:extLst>
      <p:ext uri="{BB962C8B-B14F-4D97-AF65-F5344CB8AC3E}">
        <p14:creationId xmlns:p14="http://schemas.microsoft.com/office/powerpoint/2010/main" val="2506897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ide By Side C" type="titleOnly">
  <p:cSld name="Side By Side C">
    <p:spTree>
      <p:nvGrpSpPr>
        <p:cNvPr id="1" name="Shape 499"/>
        <p:cNvGrpSpPr/>
        <p:nvPr/>
      </p:nvGrpSpPr>
      <p:grpSpPr>
        <a:xfrm>
          <a:off x="0" y="0"/>
          <a:ext cx="0" cy="0"/>
          <a:chOff x="0" y="0"/>
          <a:chExt cx="0" cy="0"/>
        </a:xfrm>
      </p:grpSpPr>
      <p:sp>
        <p:nvSpPr>
          <p:cNvPr id="500" name="Google Shape;500;p74"/>
          <p:cNvSpPr/>
          <p:nvPr/>
        </p:nvSpPr>
        <p:spPr>
          <a:xfrm>
            <a:off x="-5350" y="-3050"/>
            <a:ext cx="58014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01" name="Google Shape;501;p74"/>
          <p:cNvSpPr/>
          <p:nvPr/>
        </p:nvSpPr>
        <p:spPr>
          <a:xfrm>
            <a:off x="712663" y="27788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02" name="Google Shape;502;p74"/>
          <p:cNvSpPr/>
          <p:nvPr/>
        </p:nvSpPr>
        <p:spPr>
          <a:xfrm>
            <a:off x="712663" y="31064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03" name="Google Shape;503;p74"/>
          <p:cNvSpPr/>
          <p:nvPr/>
        </p:nvSpPr>
        <p:spPr>
          <a:xfrm>
            <a:off x="712663" y="3434088"/>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04" name="Google Shape;504;p74"/>
          <p:cNvSpPr txBox="1"/>
          <p:nvPr/>
        </p:nvSpPr>
        <p:spPr>
          <a:xfrm>
            <a:off x="925962" y="4089288"/>
            <a:ext cx="2266500" cy="137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1300" b="0" i="0" u="none" strike="noStrike" cap="none">
              <a:solidFill>
                <a:schemeClr val="lt1"/>
              </a:solidFill>
              <a:latin typeface="Montserrat Medium"/>
              <a:ea typeface="Montserrat Medium"/>
              <a:cs typeface="Montserrat Medium"/>
              <a:sym typeface="Montserrat Medium"/>
            </a:endParaRPr>
          </a:p>
        </p:txBody>
      </p:sp>
      <p:sp>
        <p:nvSpPr>
          <p:cNvPr id="505" name="Google Shape;505;p74"/>
          <p:cNvSpPr txBox="1">
            <a:spLocks noGrp="1"/>
          </p:cNvSpPr>
          <p:nvPr>
            <p:ph type="title"/>
          </p:nvPr>
        </p:nvSpPr>
        <p:spPr>
          <a:xfrm>
            <a:off x="625075" y="754075"/>
            <a:ext cx="4911300" cy="15066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rgbClr val="FFCE31"/>
              </a:buClr>
              <a:buSzPts val="7000"/>
              <a:buFont typeface="Montserrat Light"/>
              <a:buNone/>
              <a:defRPr sz="3500">
                <a:solidFill>
                  <a:srgbClr val="FFCE31"/>
                </a:solidFill>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06" name="Google Shape;506;p74"/>
          <p:cNvSpPr txBox="1">
            <a:spLocks noGrp="1"/>
          </p:cNvSpPr>
          <p:nvPr>
            <p:ph type="subTitle" idx="1"/>
          </p:nvPr>
        </p:nvSpPr>
        <p:spPr>
          <a:xfrm>
            <a:off x="959950" y="2710350"/>
            <a:ext cx="3408300" cy="2742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
        <p:nvSpPr>
          <p:cNvPr id="507" name="Google Shape;507;p74"/>
          <p:cNvSpPr txBox="1">
            <a:spLocks noGrp="1"/>
          </p:cNvSpPr>
          <p:nvPr>
            <p:ph type="subTitle" idx="2"/>
          </p:nvPr>
        </p:nvSpPr>
        <p:spPr>
          <a:xfrm>
            <a:off x="959950" y="3037888"/>
            <a:ext cx="3408300" cy="2742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
        <p:nvSpPr>
          <p:cNvPr id="508" name="Google Shape;508;p74"/>
          <p:cNvSpPr txBox="1">
            <a:spLocks noGrp="1"/>
          </p:cNvSpPr>
          <p:nvPr>
            <p:ph type="subTitle" idx="3"/>
          </p:nvPr>
        </p:nvSpPr>
        <p:spPr>
          <a:xfrm>
            <a:off x="959950" y="3363763"/>
            <a:ext cx="3408300" cy="2742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103453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genda / Index B">
  <p:cSld name="Agenda / Index B">
    <p:spTree>
      <p:nvGrpSpPr>
        <p:cNvPr id="1" name="Shape 509"/>
        <p:cNvGrpSpPr/>
        <p:nvPr/>
      </p:nvGrpSpPr>
      <p:grpSpPr>
        <a:xfrm>
          <a:off x="0" y="0"/>
          <a:ext cx="0" cy="0"/>
          <a:chOff x="0" y="0"/>
          <a:chExt cx="0" cy="0"/>
        </a:xfrm>
      </p:grpSpPr>
      <p:pic>
        <p:nvPicPr>
          <p:cNvPr id="510" name="Google Shape;510;p75"/>
          <p:cNvPicPr preferRelativeResize="0"/>
          <p:nvPr/>
        </p:nvPicPr>
        <p:blipFill rotWithShape="1">
          <a:blip r:embed="rId2">
            <a:alphaModFix/>
          </a:blip>
          <a:srcRect t="4237" b="8562"/>
          <a:stretch/>
        </p:blipFill>
        <p:spPr>
          <a:xfrm>
            <a:off x="5005811" y="1246700"/>
            <a:ext cx="4023889" cy="3896802"/>
          </a:xfrm>
          <a:prstGeom prst="rect">
            <a:avLst/>
          </a:prstGeom>
          <a:noFill/>
          <a:ln>
            <a:noFill/>
          </a:ln>
        </p:spPr>
      </p:pic>
      <p:pic>
        <p:nvPicPr>
          <p:cNvPr id="511" name="Google Shape;511;p75"/>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512" name="Google Shape;512;p75"/>
          <p:cNvPicPr preferRelativeResize="0"/>
          <p:nvPr/>
        </p:nvPicPr>
        <p:blipFill rotWithShape="1">
          <a:blip r:embed="rId4">
            <a:alphaModFix/>
          </a:blip>
          <a:srcRect/>
          <a:stretch/>
        </p:blipFill>
        <p:spPr>
          <a:xfrm>
            <a:off x="0" y="1662838"/>
            <a:ext cx="3521936" cy="3480663"/>
          </a:xfrm>
          <a:prstGeom prst="rect">
            <a:avLst/>
          </a:prstGeom>
          <a:noFill/>
          <a:ln>
            <a:noFill/>
          </a:ln>
        </p:spPr>
      </p:pic>
      <p:sp>
        <p:nvSpPr>
          <p:cNvPr id="513" name="Google Shape;513;p75"/>
          <p:cNvSpPr/>
          <p:nvPr/>
        </p:nvSpPr>
        <p:spPr>
          <a:xfrm>
            <a:off x="1021613" y="1976782"/>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14" name="Google Shape;514;p75"/>
          <p:cNvSpPr/>
          <p:nvPr/>
        </p:nvSpPr>
        <p:spPr>
          <a:xfrm>
            <a:off x="1628375" y="2506941"/>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15" name="Google Shape;515;p75"/>
          <p:cNvSpPr/>
          <p:nvPr/>
        </p:nvSpPr>
        <p:spPr>
          <a:xfrm>
            <a:off x="2284363" y="3082632"/>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16" name="Google Shape;516;p75"/>
          <p:cNvSpPr/>
          <p:nvPr/>
        </p:nvSpPr>
        <p:spPr>
          <a:xfrm>
            <a:off x="2749613" y="3658335"/>
            <a:ext cx="347100" cy="34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17" name="Google Shape;517;p75"/>
          <p:cNvSpPr txBox="1"/>
          <p:nvPr/>
        </p:nvSpPr>
        <p:spPr>
          <a:xfrm>
            <a:off x="1095325" y="2078856"/>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1</a:t>
            </a:r>
            <a:endParaRPr sz="1500" b="1" i="0" u="none" strike="noStrike" cap="none">
              <a:solidFill>
                <a:srgbClr val="212121"/>
              </a:solidFill>
              <a:latin typeface="Arial"/>
              <a:ea typeface="Arial"/>
              <a:cs typeface="Arial"/>
              <a:sym typeface="Arial"/>
            </a:endParaRPr>
          </a:p>
        </p:txBody>
      </p:sp>
      <p:sp>
        <p:nvSpPr>
          <p:cNvPr id="518" name="Google Shape;518;p75"/>
          <p:cNvSpPr txBox="1"/>
          <p:nvPr/>
        </p:nvSpPr>
        <p:spPr>
          <a:xfrm>
            <a:off x="1702400" y="2609012"/>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2</a:t>
            </a:r>
            <a:endParaRPr sz="1500" b="1" i="0" u="none" strike="noStrike" cap="none">
              <a:solidFill>
                <a:srgbClr val="212121"/>
              </a:solidFill>
              <a:latin typeface="Arial"/>
              <a:ea typeface="Arial"/>
              <a:cs typeface="Arial"/>
              <a:sym typeface="Arial"/>
            </a:endParaRPr>
          </a:p>
        </p:txBody>
      </p:sp>
      <p:sp>
        <p:nvSpPr>
          <p:cNvPr id="519" name="Google Shape;519;p75"/>
          <p:cNvSpPr txBox="1"/>
          <p:nvPr/>
        </p:nvSpPr>
        <p:spPr>
          <a:xfrm>
            <a:off x="2363825" y="3184713"/>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3</a:t>
            </a:r>
            <a:endParaRPr sz="1500" b="1" i="0" u="none" strike="noStrike" cap="none">
              <a:solidFill>
                <a:srgbClr val="212121"/>
              </a:solidFill>
              <a:latin typeface="Arial"/>
              <a:ea typeface="Arial"/>
              <a:cs typeface="Arial"/>
              <a:sym typeface="Arial"/>
            </a:endParaRPr>
          </a:p>
        </p:txBody>
      </p:sp>
      <p:sp>
        <p:nvSpPr>
          <p:cNvPr id="520" name="Google Shape;520;p75"/>
          <p:cNvSpPr txBox="1"/>
          <p:nvPr/>
        </p:nvSpPr>
        <p:spPr>
          <a:xfrm>
            <a:off x="2825900" y="3763950"/>
            <a:ext cx="145800" cy="143100"/>
          </a:xfrm>
          <a:prstGeom prst="rect">
            <a:avLst/>
          </a:prstGeom>
          <a:no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500" b="1" i="0" u="none" strike="noStrike" cap="none">
                <a:solidFill>
                  <a:srgbClr val="212121"/>
                </a:solidFill>
                <a:latin typeface="Arial"/>
                <a:ea typeface="Arial"/>
                <a:cs typeface="Arial"/>
                <a:sym typeface="Arial"/>
              </a:rPr>
              <a:t>4</a:t>
            </a:r>
            <a:endParaRPr sz="1500" b="1" i="0" u="none" strike="noStrike" cap="none">
              <a:solidFill>
                <a:srgbClr val="212121"/>
              </a:solidFill>
              <a:latin typeface="Arial"/>
              <a:ea typeface="Arial"/>
              <a:cs typeface="Arial"/>
              <a:sym typeface="Arial"/>
            </a:endParaRPr>
          </a:p>
        </p:txBody>
      </p:sp>
      <p:sp>
        <p:nvSpPr>
          <p:cNvPr id="521" name="Google Shape;521;p75"/>
          <p:cNvSpPr txBox="1">
            <a:spLocks noGrp="1"/>
          </p:cNvSpPr>
          <p:nvPr>
            <p:ph type="title"/>
          </p:nvPr>
        </p:nvSpPr>
        <p:spPr>
          <a:xfrm>
            <a:off x="998300" y="72575"/>
            <a:ext cx="3801000" cy="10017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22" name="Google Shape;522;p75"/>
          <p:cNvSpPr txBox="1">
            <a:spLocks noGrp="1"/>
          </p:cNvSpPr>
          <p:nvPr>
            <p:ph type="subTitle" idx="1"/>
          </p:nvPr>
        </p:nvSpPr>
        <p:spPr>
          <a:xfrm>
            <a:off x="1016000" y="1288150"/>
            <a:ext cx="3782700" cy="5442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523" name="Google Shape;523;p75"/>
          <p:cNvSpPr txBox="1">
            <a:spLocks noGrp="1"/>
          </p:cNvSpPr>
          <p:nvPr>
            <p:ph type="subTitle" idx="2"/>
          </p:nvPr>
        </p:nvSpPr>
        <p:spPr>
          <a:xfrm>
            <a:off x="1407725" y="1976850"/>
            <a:ext cx="33498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524" name="Google Shape;524;p75"/>
          <p:cNvSpPr txBox="1">
            <a:spLocks noGrp="1"/>
          </p:cNvSpPr>
          <p:nvPr>
            <p:ph type="subTitle" idx="3"/>
          </p:nvPr>
        </p:nvSpPr>
        <p:spPr>
          <a:xfrm>
            <a:off x="2062900" y="2516775"/>
            <a:ext cx="27708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525" name="Google Shape;525;p75"/>
          <p:cNvSpPr txBox="1">
            <a:spLocks noGrp="1"/>
          </p:cNvSpPr>
          <p:nvPr>
            <p:ph type="subTitle" idx="4"/>
          </p:nvPr>
        </p:nvSpPr>
        <p:spPr>
          <a:xfrm>
            <a:off x="2689400" y="3082150"/>
            <a:ext cx="2242200" cy="3471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
        <p:nvSpPr>
          <p:cNvPr id="526" name="Google Shape;526;p75"/>
          <p:cNvSpPr txBox="1">
            <a:spLocks noGrp="1"/>
          </p:cNvSpPr>
          <p:nvPr>
            <p:ph type="subTitle" idx="5"/>
          </p:nvPr>
        </p:nvSpPr>
        <p:spPr>
          <a:xfrm>
            <a:off x="3163100" y="3658325"/>
            <a:ext cx="1718100" cy="6489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1pPr>
            <a:lvl2pPr lvl="1"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2pPr>
            <a:lvl3pPr lvl="2"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3pPr>
            <a:lvl4pPr lvl="3"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4pPr>
            <a:lvl5pPr lvl="4"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5pPr>
            <a:lvl6pPr lvl="5"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6pPr>
            <a:lvl7pPr lvl="6"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7pPr>
            <a:lvl8pPr lvl="7"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8pPr>
            <a:lvl9pPr lvl="8" algn="l" rtl="0">
              <a:lnSpc>
                <a:spcPct val="100000"/>
              </a:lnSpc>
              <a:spcBef>
                <a:spcPts val="0"/>
              </a:spcBef>
              <a:spcAft>
                <a:spcPts val="0"/>
              </a:spcAft>
              <a:buClr>
                <a:srgbClr val="212121"/>
              </a:buClr>
              <a:buSzPts val="3000"/>
              <a:buFont typeface="Montserrat Medium"/>
              <a:buNone/>
              <a:defRPr sz="15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69152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Logo">
  <p:cSld name="Content With Logo">
    <p:spTree>
      <p:nvGrpSpPr>
        <p:cNvPr id="1" name="Shape 527"/>
        <p:cNvGrpSpPr/>
        <p:nvPr/>
      </p:nvGrpSpPr>
      <p:grpSpPr>
        <a:xfrm>
          <a:off x="0" y="0"/>
          <a:ext cx="0" cy="0"/>
          <a:chOff x="0" y="0"/>
          <a:chExt cx="0" cy="0"/>
        </a:xfrm>
      </p:grpSpPr>
      <p:sp>
        <p:nvSpPr>
          <p:cNvPr id="528" name="Google Shape;528;p76"/>
          <p:cNvSpPr/>
          <p:nvPr/>
        </p:nvSpPr>
        <p:spPr>
          <a:xfrm>
            <a:off x="303663" y="3049800"/>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29" name="Google Shape;529;p76"/>
          <p:cNvSpPr/>
          <p:nvPr/>
        </p:nvSpPr>
        <p:spPr>
          <a:xfrm>
            <a:off x="303663" y="34969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530" name="Google Shape;530;p76"/>
          <p:cNvPicPr preferRelativeResize="0"/>
          <p:nvPr/>
        </p:nvPicPr>
        <p:blipFill rotWithShape="1">
          <a:blip r:embed="rId2">
            <a:alphaModFix/>
          </a:blip>
          <a:srcRect/>
          <a:stretch/>
        </p:blipFill>
        <p:spPr>
          <a:xfrm>
            <a:off x="4887545" y="646225"/>
            <a:ext cx="1902777" cy="572788"/>
          </a:xfrm>
          <a:prstGeom prst="rect">
            <a:avLst/>
          </a:prstGeom>
          <a:noFill/>
          <a:ln>
            <a:noFill/>
          </a:ln>
        </p:spPr>
      </p:pic>
      <p:pic>
        <p:nvPicPr>
          <p:cNvPr id="531" name="Google Shape;531;p76"/>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532" name="Google Shape;532;p76"/>
          <p:cNvPicPr preferRelativeResize="0"/>
          <p:nvPr/>
        </p:nvPicPr>
        <p:blipFill rotWithShape="1">
          <a:blip r:embed="rId4">
            <a:alphaModFix/>
          </a:blip>
          <a:srcRect/>
          <a:stretch/>
        </p:blipFill>
        <p:spPr>
          <a:xfrm rot="-2244451">
            <a:off x="6240044" y="1351019"/>
            <a:ext cx="1236962" cy="2370000"/>
          </a:xfrm>
          <a:prstGeom prst="rect">
            <a:avLst/>
          </a:prstGeom>
          <a:noFill/>
          <a:ln>
            <a:noFill/>
          </a:ln>
        </p:spPr>
      </p:pic>
      <p:sp>
        <p:nvSpPr>
          <p:cNvPr id="533" name="Google Shape;533;p76"/>
          <p:cNvSpPr txBox="1">
            <a:spLocks noGrp="1"/>
          </p:cNvSpPr>
          <p:nvPr>
            <p:ph type="title"/>
          </p:nvPr>
        </p:nvSpPr>
        <p:spPr>
          <a:xfrm>
            <a:off x="353775" y="1179275"/>
            <a:ext cx="4218300" cy="16329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34" name="Google Shape;534;p76"/>
          <p:cNvSpPr txBox="1">
            <a:spLocks noGrp="1"/>
          </p:cNvSpPr>
          <p:nvPr>
            <p:ph type="subTitle" idx="1"/>
          </p:nvPr>
        </p:nvSpPr>
        <p:spPr>
          <a:xfrm>
            <a:off x="527575" y="2926350"/>
            <a:ext cx="3847200" cy="3411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535" name="Google Shape;535;p76"/>
          <p:cNvSpPr txBox="1">
            <a:spLocks noGrp="1"/>
          </p:cNvSpPr>
          <p:nvPr>
            <p:ph type="subTitle" idx="2"/>
          </p:nvPr>
        </p:nvSpPr>
        <p:spPr>
          <a:xfrm>
            <a:off x="527575" y="3394967"/>
            <a:ext cx="3847200" cy="3411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536" name="Google Shape;536;p76"/>
          <p:cNvSpPr/>
          <p:nvPr/>
        </p:nvSpPr>
        <p:spPr>
          <a:xfrm>
            <a:off x="303663" y="39655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37" name="Google Shape;537;p76"/>
          <p:cNvSpPr txBox="1">
            <a:spLocks noGrp="1"/>
          </p:cNvSpPr>
          <p:nvPr>
            <p:ph type="subTitle" idx="3"/>
          </p:nvPr>
        </p:nvSpPr>
        <p:spPr>
          <a:xfrm>
            <a:off x="527575" y="3863584"/>
            <a:ext cx="3847200" cy="3411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538" name="Google Shape;538;p76"/>
          <p:cNvSpPr/>
          <p:nvPr/>
        </p:nvSpPr>
        <p:spPr>
          <a:xfrm>
            <a:off x="303663" y="4434163"/>
            <a:ext cx="137100" cy="137100"/>
          </a:xfrm>
          <a:prstGeom prst="ellipse">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39" name="Google Shape;539;p76"/>
          <p:cNvSpPr txBox="1">
            <a:spLocks noGrp="1"/>
          </p:cNvSpPr>
          <p:nvPr>
            <p:ph type="subTitle" idx="4"/>
          </p:nvPr>
        </p:nvSpPr>
        <p:spPr>
          <a:xfrm>
            <a:off x="527575" y="4332200"/>
            <a:ext cx="3847200" cy="341100"/>
          </a:xfrm>
          <a:prstGeom prst="rect">
            <a:avLst/>
          </a:prstGeom>
          <a:noFill/>
          <a:ln>
            <a:noFill/>
          </a:ln>
        </p:spPr>
        <p:txBody>
          <a:bodyPr spcFirstLastPara="1" wrap="square" lIns="182850" tIns="182850" rIns="182850" bIns="182850" anchor="ctr" anchorCtr="0">
            <a:normAutofit/>
          </a:bodyPr>
          <a:lstStyle>
            <a:lvl1pPr lvl="0" algn="l" rtl="0">
              <a:lnSpc>
                <a:spcPct val="115000"/>
              </a:lnSpc>
              <a:spcBef>
                <a:spcPts val="0"/>
              </a:spcBef>
              <a:spcAft>
                <a:spcPts val="0"/>
              </a:spcAft>
              <a:buSzPts val="2600"/>
              <a:buFont typeface="Montserrat Medium"/>
              <a:buNone/>
              <a:defRPr sz="1300">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6640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Agent B">
  <p:cSld name="Content With Agent B">
    <p:spTree>
      <p:nvGrpSpPr>
        <p:cNvPr id="1" name="Shape 540"/>
        <p:cNvGrpSpPr/>
        <p:nvPr/>
      </p:nvGrpSpPr>
      <p:grpSpPr>
        <a:xfrm>
          <a:off x="0" y="0"/>
          <a:ext cx="0" cy="0"/>
          <a:chOff x="0" y="0"/>
          <a:chExt cx="0" cy="0"/>
        </a:xfrm>
      </p:grpSpPr>
      <p:sp>
        <p:nvSpPr>
          <p:cNvPr id="541" name="Google Shape;541;p77"/>
          <p:cNvSpPr/>
          <p:nvPr/>
        </p:nvSpPr>
        <p:spPr>
          <a:xfrm>
            <a:off x="90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542" name="Google Shape;542;p77"/>
          <p:cNvPicPr preferRelativeResize="0"/>
          <p:nvPr/>
        </p:nvPicPr>
        <p:blipFill rotWithShape="1">
          <a:blip r:embed="rId2">
            <a:alphaModFix/>
          </a:blip>
          <a:srcRect/>
          <a:stretch/>
        </p:blipFill>
        <p:spPr>
          <a:xfrm>
            <a:off x="1546893" y="679700"/>
            <a:ext cx="6050212" cy="4463800"/>
          </a:xfrm>
          <a:prstGeom prst="rect">
            <a:avLst/>
          </a:prstGeom>
          <a:noFill/>
          <a:ln>
            <a:noFill/>
          </a:ln>
        </p:spPr>
      </p:pic>
      <p:pic>
        <p:nvPicPr>
          <p:cNvPr id="543" name="Google Shape;543;p77"/>
          <p:cNvPicPr preferRelativeResize="0"/>
          <p:nvPr/>
        </p:nvPicPr>
        <p:blipFill rotWithShape="1">
          <a:blip r:embed="rId3">
            <a:alphaModFix/>
          </a:blip>
          <a:srcRect/>
          <a:stretch/>
        </p:blipFill>
        <p:spPr>
          <a:xfrm>
            <a:off x="8658500" y="114300"/>
            <a:ext cx="371201" cy="289025"/>
          </a:xfrm>
          <a:prstGeom prst="rect">
            <a:avLst/>
          </a:prstGeom>
          <a:noFill/>
          <a:ln>
            <a:noFill/>
          </a:ln>
        </p:spPr>
      </p:pic>
      <p:pic>
        <p:nvPicPr>
          <p:cNvPr id="544" name="Google Shape;544;p77"/>
          <p:cNvPicPr preferRelativeResize="0"/>
          <p:nvPr/>
        </p:nvPicPr>
        <p:blipFill rotWithShape="1">
          <a:blip r:embed="rId4">
            <a:alphaModFix/>
          </a:blip>
          <a:srcRect/>
          <a:stretch/>
        </p:blipFill>
        <p:spPr>
          <a:xfrm>
            <a:off x="2976450" y="844788"/>
            <a:ext cx="2966902" cy="4298715"/>
          </a:xfrm>
          <a:prstGeom prst="rect">
            <a:avLst/>
          </a:prstGeom>
          <a:noFill/>
          <a:ln>
            <a:noFill/>
          </a:ln>
        </p:spPr>
      </p:pic>
      <p:sp>
        <p:nvSpPr>
          <p:cNvPr id="545" name="Google Shape;545;p77"/>
          <p:cNvSpPr txBox="1">
            <a:spLocks noGrp="1"/>
          </p:cNvSpPr>
          <p:nvPr>
            <p:ph type="title"/>
          </p:nvPr>
        </p:nvSpPr>
        <p:spPr>
          <a:xfrm>
            <a:off x="371925" y="752950"/>
            <a:ext cx="3111300" cy="13062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lt1"/>
              </a:buClr>
              <a:buSzPts val="5000"/>
              <a:buFont typeface="Montserrat Light"/>
              <a:buNone/>
              <a:defRPr sz="2500">
                <a:solidFill>
                  <a:schemeClr val="lt1"/>
                </a:solidFill>
                <a:latin typeface="Montserrat Light"/>
                <a:ea typeface="Montserrat Light"/>
                <a:cs typeface="Montserrat Light"/>
                <a:sym typeface="Montserrat Light"/>
              </a:defRPr>
            </a:lvl1pPr>
            <a:lvl2pPr lvl="1" algn="l" rtl="0">
              <a:lnSpc>
                <a:spcPct val="100000"/>
              </a:lnSpc>
              <a:spcBef>
                <a:spcPts val="0"/>
              </a:spcBef>
              <a:spcAft>
                <a:spcPts val="0"/>
              </a:spcAft>
              <a:buSzPts val="5000"/>
              <a:buNone/>
              <a:defRPr sz="2500"/>
            </a:lvl2pPr>
            <a:lvl3pPr lvl="2" algn="l" rtl="0">
              <a:lnSpc>
                <a:spcPct val="100000"/>
              </a:lnSpc>
              <a:spcBef>
                <a:spcPts val="0"/>
              </a:spcBef>
              <a:spcAft>
                <a:spcPts val="0"/>
              </a:spcAft>
              <a:buSzPts val="5000"/>
              <a:buNone/>
              <a:defRPr sz="2500"/>
            </a:lvl3pPr>
            <a:lvl4pPr lvl="3" algn="l" rtl="0">
              <a:lnSpc>
                <a:spcPct val="100000"/>
              </a:lnSpc>
              <a:spcBef>
                <a:spcPts val="0"/>
              </a:spcBef>
              <a:spcAft>
                <a:spcPts val="0"/>
              </a:spcAft>
              <a:buSzPts val="5000"/>
              <a:buNone/>
              <a:defRPr sz="2500"/>
            </a:lvl4pPr>
            <a:lvl5pPr lvl="4" algn="l" rtl="0">
              <a:lnSpc>
                <a:spcPct val="100000"/>
              </a:lnSpc>
              <a:spcBef>
                <a:spcPts val="0"/>
              </a:spcBef>
              <a:spcAft>
                <a:spcPts val="0"/>
              </a:spcAft>
              <a:buSzPts val="5000"/>
              <a:buNone/>
              <a:defRPr sz="2500"/>
            </a:lvl5pPr>
            <a:lvl6pPr lvl="5" algn="l" rtl="0">
              <a:lnSpc>
                <a:spcPct val="100000"/>
              </a:lnSpc>
              <a:spcBef>
                <a:spcPts val="0"/>
              </a:spcBef>
              <a:spcAft>
                <a:spcPts val="0"/>
              </a:spcAft>
              <a:buSzPts val="5000"/>
              <a:buNone/>
              <a:defRPr sz="2500"/>
            </a:lvl6pPr>
            <a:lvl7pPr lvl="6" algn="l" rtl="0">
              <a:lnSpc>
                <a:spcPct val="100000"/>
              </a:lnSpc>
              <a:spcBef>
                <a:spcPts val="0"/>
              </a:spcBef>
              <a:spcAft>
                <a:spcPts val="0"/>
              </a:spcAft>
              <a:buSzPts val="5000"/>
              <a:buNone/>
              <a:defRPr sz="2500"/>
            </a:lvl7pPr>
            <a:lvl8pPr lvl="7" algn="l" rtl="0">
              <a:lnSpc>
                <a:spcPct val="100000"/>
              </a:lnSpc>
              <a:spcBef>
                <a:spcPts val="0"/>
              </a:spcBef>
              <a:spcAft>
                <a:spcPts val="0"/>
              </a:spcAft>
              <a:buSzPts val="5000"/>
              <a:buNone/>
              <a:defRPr sz="2500"/>
            </a:lvl8pPr>
            <a:lvl9pPr lvl="8" algn="l" rtl="0">
              <a:lnSpc>
                <a:spcPct val="100000"/>
              </a:lnSpc>
              <a:spcBef>
                <a:spcPts val="0"/>
              </a:spcBef>
              <a:spcAft>
                <a:spcPts val="0"/>
              </a:spcAft>
              <a:buSzPts val="5000"/>
              <a:buNone/>
              <a:defRPr sz="2500"/>
            </a:lvl9pPr>
          </a:lstStyle>
          <a:p>
            <a:endParaRPr/>
          </a:p>
        </p:txBody>
      </p:sp>
      <p:sp>
        <p:nvSpPr>
          <p:cNvPr id="546" name="Google Shape;546;p77"/>
          <p:cNvSpPr txBox="1">
            <a:spLocks noGrp="1"/>
          </p:cNvSpPr>
          <p:nvPr>
            <p:ph type="title" idx="2"/>
          </p:nvPr>
        </p:nvSpPr>
        <p:spPr>
          <a:xfrm>
            <a:off x="5943350" y="1968525"/>
            <a:ext cx="2967000" cy="13062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lt1"/>
              </a:buClr>
              <a:buSzPts val="5000"/>
              <a:buFont typeface="Montserrat Light"/>
              <a:buNone/>
              <a:defRPr sz="2500">
                <a:solidFill>
                  <a:schemeClr val="lt1"/>
                </a:solidFill>
                <a:latin typeface="Montserrat Light"/>
                <a:ea typeface="Montserrat Light"/>
                <a:cs typeface="Montserrat Light"/>
                <a:sym typeface="Montserrat Light"/>
              </a:defRPr>
            </a:lvl1pPr>
            <a:lvl2pPr lvl="1" algn="l" rtl="0">
              <a:lnSpc>
                <a:spcPct val="100000"/>
              </a:lnSpc>
              <a:spcBef>
                <a:spcPts val="0"/>
              </a:spcBef>
              <a:spcAft>
                <a:spcPts val="0"/>
              </a:spcAft>
              <a:buSzPts val="5000"/>
              <a:buNone/>
              <a:defRPr sz="2500"/>
            </a:lvl2pPr>
            <a:lvl3pPr lvl="2" algn="l" rtl="0">
              <a:lnSpc>
                <a:spcPct val="100000"/>
              </a:lnSpc>
              <a:spcBef>
                <a:spcPts val="0"/>
              </a:spcBef>
              <a:spcAft>
                <a:spcPts val="0"/>
              </a:spcAft>
              <a:buSzPts val="5000"/>
              <a:buNone/>
              <a:defRPr sz="2500"/>
            </a:lvl3pPr>
            <a:lvl4pPr lvl="3" algn="l" rtl="0">
              <a:lnSpc>
                <a:spcPct val="100000"/>
              </a:lnSpc>
              <a:spcBef>
                <a:spcPts val="0"/>
              </a:spcBef>
              <a:spcAft>
                <a:spcPts val="0"/>
              </a:spcAft>
              <a:buSzPts val="5000"/>
              <a:buNone/>
              <a:defRPr sz="2500"/>
            </a:lvl4pPr>
            <a:lvl5pPr lvl="4" algn="l" rtl="0">
              <a:lnSpc>
                <a:spcPct val="100000"/>
              </a:lnSpc>
              <a:spcBef>
                <a:spcPts val="0"/>
              </a:spcBef>
              <a:spcAft>
                <a:spcPts val="0"/>
              </a:spcAft>
              <a:buSzPts val="5000"/>
              <a:buNone/>
              <a:defRPr sz="2500"/>
            </a:lvl5pPr>
            <a:lvl6pPr lvl="5" algn="l" rtl="0">
              <a:lnSpc>
                <a:spcPct val="100000"/>
              </a:lnSpc>
              <a:spcBef>
                <a:spcPts val="0"/>
              </a:spcBef>
              <a:spcAft>
                <a:spcPts val="0"/>
              </a:spcAft>
              <a:buSzPts val="5000"/>
              <a:buNone/>
              <a:defRPr sz="2500"/>
            </a:lvl6pPr>
            <a:lvl7pPr lvl="6" algn="l" rtl="0">
              <a:lnSpc>
                <a:spcPct val="100000"/>
              </a:lnSpc>
              <a:spcBef>
                <a:spcPts val="0"/>
              </a:spcBef>
              <a:spcAft>
                <a:spcPts val="0"/>
              </a:spcAft>
              <a:buSzPts val="5000"/>
              <a:buNone/>
              <a:defRPr sz="2500"/>
            </a:lvl7pPr>
            <a:lvl8pPr lvl="7" algn="l" rtl="0">
              <a:lnSpc>
                <a:spcPct val="100000"/>
              </a:lnSpc>
              <a:spcBef>
                <a:spcPts val="0"/>
              </a:spcBef>
              <a:spcAft>
                <a:spcPts val="0"/>
              </a:spcAft>
              <a:buSzPts val="5000"/>
              <a:buNone/>
              <a:defRPr sz="2500"/>
            </a:lvl8pPr>
            <a:lvl9pPr lvl="8" algn="l" rtl="0">
              <a:lnSpc>
                <a:spcPct val="100000"/>
              </a:lnSpc>
              <a:spcBef>
                <a:spcPts val="0"/>
              </a:spcBef>
              <a:spcAft>
                <a:spcPts val="0"/>
              </a:spcAft>
              <a:buSzPts val="5000"/>
              <a:buNone/>
              <a:defRPr sz="2500"/>
            </a:lvl9pPr>
          </a:lstStyle>
          <a:p>
            <a:endParaRPr/>
          </a:p>
        </p:txBody>
      </p:sp>
      <p:sp>
        <p:nvSpPr>
          <p:cNvPr id="547" name="Google Shape;547;p77"/>
          <p:cNvSpPr txBox="1">
            <a:spLocks noGrp="1"/>
          </p:cNvSpPr>
          <p:nvPr>
            <p:ph type="subTitle" idx="1"/>
          </p:nvPr>
        </p:nvSpPr>
        <p:spPr>
          <a:xfrm>
            <a:off x="6041575" y="3220350"/>
            <a:ext cx="2616900" cy="17145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lt1"/>
              </a:buClr>
              <a:buSzPts val="3000"/>
              <a:buFont typeface="Montserrat Medium"/>
              <a:buNone/>
              <a:defRPr sz="15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1309629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48"/>
        <p:cNvGrpSpPr/>
        <p:nvPr/>
      </p:nvGrpSpPr>
      <p:grpSpPr>
        <a:xfrm>
          <a:off x="0" y="0"/>
          <a:ext cx="0" cy="0"/>
          <a:chOff x="0" y="0"/>
          <a:chExt cx="0" cy="0"/>
        </a:xfrm>
      </p:grpSpPr>
      <p:sp>
        <p:nvSpPr>
          <p:cNvPr id="549" name="Google Shape;549;p78"/>
          <p:cNvSpPr/>
          <p:nvPr/>
        </p:nvSpPr>
        <p:spPr>
          <a:xfrm>
            <a:off x="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550" name="Google Shape;550;p78"/>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551" name="Google Shape;551;p78"/>
          <p:cNvPicPr preferRelativeResize="0"/>
          <p:nvPr/>
        </p:nvPicPr>
        <p:blipFill rotWithShape="1">
          <a:blip r:embed="rId3">
            <a:alphaModFix/>
          </a:blip>
          <a:srcRect t="27625" b="21453"/>
          <a:stretch/>
        </p:blipFill>
        <p:spPr>
          <a:xfrm>
            <a:off x="-114300" y="1725963"/>
            <a:ext cx="8207278" cy="1705975"/>
          </a:xfrm>
          <a:prstGeom prst="rect">
            <a:avLst/>
          </a:prstGeom>
          <a:noFill/>
          <a:ln>
            <a:noFill/>
          </a:ln>
        </p:spPr>
      </p:pic>
      <p:sp>
        <p:nvSpPr>
          <p:cNvPr id="552" name="Google Shape;552;p78"/>
          <p:cNvSpPr txBox="1">
            <a:spLocks noGrp="1"/>
          </p:cNvSpPr>
          <p:nvPr>
            <p:ph type="title"/>
          </p:nvPr>
        </p:nvSpPr>
        <p:spPr>
          <a:xfrm>
            <a:off x="381000" y="276325"/>
            <a:ext cx="4925700" cy="11079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lt1"/>
              </a:buClr>
              <a:buSzPts val="7000"/>
              <a:buFont typeface="Montserrat Light"/>
              <a:buNone/>
              <a:defRPr sz="3500">
                <a:solidFill>
                  <a:schemeClr val="lt1"/>
                </a:solidFill>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53" name="Google Shape;553;p78"/>
          <p:cNvSpPr txBox="1">
            <a:spLocks noGrp="1"/>
          </p:cNvSpPr>
          <p:nvPr>
            <p:ph type="subTitle" idx="1"/>
          </p:nvPr>
        </p:nvSpPr>
        <p:spPr>
          <a:xfrm>
            <a:off x="4584550" y="3527400"/>
            <a:ext cx="4239300" cy="1455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206255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ide By Side E" type="blank">
  <p:cSld name="Side By Side E">
    <p:spTree>
      <p:nvGrpSpPr>
        <p:cNvPr id="1" name="Shape 554"/>
        <p:cNvGrpSpPr/>
        <p:nvPr/>
      </p:nvGrpSpPr>
      <p:grpSpPr>
        <a:xfrm>
          <a:off x="0" y="0"/>
          <a:ext cx="0" cy="0"/>
          <a:chOff x="0" y="0"/>
          <a:chExt cx="0" cy="0"/>
        </a:xfrm>
      </p:grpSpPr>
      <p:sp>
        <p:nvSpPr>
          <p:cNvPr id="555" name="Google Shape;555;p79"/>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556" name="Google Shape;556;p79"/>
          <p:cNvSpPr/>
          <p:nvPr/>
        </p:nvSpPr>
        <p:spPr>
          <a:xfrm>
            <a:off x="4572450" y="0"/>
            <a:ext cx="45717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557" name="Google Shape;557;p79"/>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558" name="Google Shape;558;p79"/>
          <p:cNvSpPr txBox="1">
            <a:spLocks noGrp="1"/>
          </p:cNvSpPr>
          <p:nvPr>
            <p:ph type="title"/>
          </p:nvPr>
        </p:nvSpPr>
        <p:spPr>
          <a:xfrm>
            <a:off x="366350" y="743150"/>
            <a:ext cx="3949200" cy="11829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7000"/>
              <a:buFont typeface="Montserrat Light"/>
              <a:buNone/>
              <a:defRPr sz="3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59" name="Google Shape;559;p79"/>
          <p:cNvSpPr txBox="1">
            <a:spLocks noGrp="1"/>
          </p:cNvSpPr>
          <p:nvPr>
            <p:ph type="subTitle" idx="1"/>
          </p:nvPr>
        </p:nvSpPr>
        <p:spPr>
          <a:xfrm>
            <a:off x="366350" y="2407425"/>
            <a:ext cx="3949200" cy="20097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95357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
  <p:cSld name="Title A">
    <p:spTree>
      <p:nvGrpSpPr>
        <p:cNvPr id="1" name="Shape 560"/>
        <p:cNvGrpSpPr/>
        <p:nvPr/>
      </p:nvGrpSpPr>
      <p:grpSpPr>
        <a:xfrm>
          <a:off x="0" y="0"/>
          <a:ext cx="0" cy="0"/>
          <a:chOff x="0" y="0"/>
          <a:chExt cx="0" cy="0"/>
        </a:xfrm>
      </p:grpSpPr>
      <p:pic>
        <p:nvPicPr>
          <p:cNvPr id="561" name="Google Shape;561;p80"/>
          <p:cNvPicPr preferRelativeResize="0"/>
          <p:nvPr/>
        </p:nvPicPr>
        <p:blipFill rotWithShape="1">
          <a:blip r:embed="rId2">
            <a:alphaModFix/>
          </a:blip>
          <a:srcRect/>
          <a:stretch/>
        </p:blipFill>
        <p:spPr>
          <a:xfrm>
            <a:off x="5508694" y="253334"/>
            <a:ext cx="2843849" cy="4890169"/>
          </a:xfrm>
          <a:prstGeom prst="rect">
            <a:avLst/>
          </a:prstGeom>
          <a:noFill/>
          <a:ln>
            <a:noFill/>
          </a:ln>
        </p:spPr>
      </p:pic>
      <p:pic>
        <p:nvPicPr>
          <p:cNvPr id="562" name="Google Shape;562;p80"/>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563" name="Google Shape;563;p80"/>
          <p:cNvSpPr/>
          <p:nvPr/>
        </p:nvSpPr>
        <p:spPr>
          <a:xfrm>
            <a:off x="2558188" y="2442425"/>
            <a:ext cx="5295600" cy="625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64" name="Google Shape;564;p80"/>
          <p:cNvSpPr/>
          <p:nvPr/>
        </p:nvSpPr>
        <p:spPr>
          <a:xfrm>
            <a:off x="2558188" y="3231438"/>
            <a:ext cx="6127800" cy="6255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65" name="Google Shape;565;p80"/>
          <p:cNvSpPr txBox="1">
            <a:spLocks noGrp="1"/>
          </p:cNvSpPr>
          <p:nvPr>
            <p:ph type="title"/>
          </p:nvPr>
        </p:nvSpPr>
        <p:spPr>
          <a:xfrm>
            <a:off x="596625" y="251200"/>
            <a:ext cx="5662800" cy="900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66" name="Google Shape;566;p80"/>
          <p:cNvSpPr txBox="1">
            <a:spLocks noGrp="1"/>
          </p:cNvSpPr>
          <p:nvPr>
            <p:ph type="subTitle" idx="1"/>
          </p:nvPr>
        </p:nvSpPr>
        <p:spPr>
          <a:xfrm>
            <a:off x="596625" y="1299263"/>
            <a:ext cx="5003100" cy="9954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567" name="Google Shape;567;p80"/>
          <p:cNvSpPr txBox="1">
            <a:spLocks noGrp="1"/>
          </p:cNvSpPr>
          <p:nvPr>
            <p:ph type="title" idx="2"/>
          </p:nvPr>
        </p:nvSpPr>
        <p:spPr>
          <a:xfrm>
            <a:off x="2558200" y="2442425"/>
            <a:ext cx="5295600" cy="6255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a:buNone/>
              <a:defRPr sz="2500" b="1">
                <a:latin typeface="Montserrat"/>
                <a:ea typeface="Montserrat"/>
                <a:cs typeface="Montserrat"/>
                <a:sym typeface="Montserra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68" name="Google Shape;568;p80"/>
          <p:cNvSpPr txBox="1">
            <a:spLocks noGrp="1"/>
          </p:cNvSpPr>
          <p:nvPr>
            <p:ph type="title" idx="3"/>
          </p:nvPr>
        </p:nvSpPr>
        <p:spPr>
          <a:xfrm>
            <a:off x="2558200" y="3229600"/>
            <a:ext cx="6127800" cy="6255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a:buNone/>
              <a:defRPr sz="2500" b="1">
                <a:latin typeface="Montserrat"/>
                <a:ea typeface="Montserrat"/>
                <a:cs typeface="Montserrat"/>
                <a:sym typeface="Montserra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Tree>
    <p:extLst>
      <p:ext uri="{BB962C8B-B14F-4D97-AF65-F5344CB8AC3E}">
        <p14:creationId xmlns:p14="http://schemas.microsoft.com/office/powerpoint/2010/main" val="2957280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B">
  <p:cSld name="Title B">
    <p:spTree>
      <p:nvGrpSpPr>
        <p:cNvPr id="1" name="Shape 569"/>
        <p:cNvGrpSpPr/>
        <p:nvPr/>
      </p:nvGrpSpPr>
      <p:grpSpPr>
        <a:xfrm>
          <a:off x="0" y="0"/>
          <a:ext cx="0" cy="0"/>
          <a:chOff x="0" y="0"/>
          <a:chExt cx="0" cy="0"/>
        </a:xfrm>
      </p:grpSpPr>
      <p:sp>
        <p:nvSpPr>
          <p:cNvPr id="570" name="Google Shape;570;p81"/>
          <p:cNvSpPr/>
          <p:nvPr/>
        </p:nvSpPr>
        <p:spPr>
          <a:xfrm>
            <a:off x="0" y="0"/>
            <a:ext cx="9144000" cy="51435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571" name="Google Shape;571;p81"/>
          <p:cNvPicPr preferRelativeResize="0"/>
          <p:nvPr/>
        </p:nvPicPr>
        <p:blipFill rotWithShape="1">
          <a:blip r:embed="rId2">
            <a:alphaModFix/>
          </a:blip>
          <a:srcRect l="9936" r="23468"/>
          <a:stretch/>
        </p:blipFill>
        <p:spPr>
          <a:xfrm>
            <a:off x="0" y="9250"/>
            <a:ext cx="5113600" cy="5124999"/>
          </a:xfrm>
          <a:prstGeom prst="rect">
            <a:avLst/>
          </a:prstGeom>
          <a:noFill/>
          <a:ln>
            <a:noFill/>
          </a:ln>
        </p:spPr>
      </p:pic>
      <p:pic>
        <p:nvPicPr>
          <p:cNvPr id="572" name="Google Shape;572;p81"/>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573" name="Google Shape;573;p81"/>
          <p:cNvSpPr txBox="1">
            <a:spLocks noGrp="1"/>
          </p:cNvSpPr>
          <p:nvPr>
            <p:ph type="title"/>
          </p:nvPr>
        </p:nvSpPr>
        <p:spPr>
          <a:xfrm>
            <a:off x="4519950" y="2194875"/>
            <a:ext cx="4248000" cy="6567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lt1"/>
              </a:buClr>
              <a:buSzPts val="4400"/>
              <a:buFont typeface="Montserrat Light"/>
              <a:buNone/>
              <a:defRPr sz="2200">
                <a:solidFill>
                  <a:schemeClr val="lt1"/>
                </a:solidFill>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574" name="Google Shape;574;p81"/>
          <p:cNvSpPr txBox="1">
            <a:spLocks noGrp="1"/>
          </p:cNvSpPr>
          <p:nvPr>
            <p:ph type="title" idx="2"/>
          </p:nvPr>
        </p:nvSpPr>
        <p:spPr>
          <a:xfrm>
            <a:off x="4519950" y="2893000"/>
            <a:ext cx="4248000" cy="6567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rgbClr val="FFCE31"/>
              </a:buClr>
              <a:buSzPts val="4400"/>
              <a:buFont typeface="Montserrat"/>
              <a:buNone/>
              <a:defRPr sz="2200" b="1">
                <a:solidFill>
                  <a:srgbClr val="FFCE31"/>
                </a:solidFill>
                <a:latin typeface="Montserrat"/>
                <a:ea typeface="Montserrat"/>
                <a:cs typeface="Montserrat"/>
                <a:sym typeface="Montserrat"/>
              </a:defRPr>
            </a:lvl1pPr>
            <a:lvl2pPr lvl="1"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2pPr>
            <a:lvl3pPr lvl="2"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3pPr>
            <a:lvl4pPr lvl="3"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4pPr>
            <a:lvl5pPr lvl="4"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5pPr>
            <a:lvl6pPr lvl="5"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6pPr>
            <a:lvl7pPr lvl="6"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7pPr>
            <a:lvl8pPr lvl="7"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8pPr>
            <a:lvl9pPr lvl="8" algn="l" rtl="0">
              <a:lnSpc>
                <a:spcPct val="100000"/>
              </a:lnSpc>
              <a:spcBef>
                <a:spcPts val="0"/>
              </a:spcBef>
              <a:spcAft>
                <a:spcPts val="0"/>
              </a:spcAft>
              <a:buClr>
                <a:srgbClr val="FFCE31"/>
              </a:buClr>
              <a:buSzPts val="5600"/>
              <a:buFont typeface="Montserrat"/>
              <a:buNone/>
              <a:defRPr b="1">
                <a:solidFill>
                  <a:srgbClr val="FFCE3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95325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C 1">
  <p:cSld name="Content C 1">
    <p:spTree>
      <p:nvGrpSpPr>
        <p:cNvPr id="1" name="Shape 46"/>
        <p:cNvGrpSpPr/>
        <p:nvPr/>
      </p:nvGrpSpPr>
      <p:grpSpPr>
        <a:xfrm>
          <a:off x="0" y="0"/>
          <a:ext cx="0" cy="0"/>
          <a:chOff x="0" y="0"/>
          <a:chExt cx="0" cy="0"/>
        </a:xfrm>
      </p:grpSpPr>
      <p:sp>
        <p:nvSpPr>
          <p:cNvPr id="47" name="Google Shape;47;p11"/>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48" name="Google Shape;48;p11"/>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49" name="Google Shape;49;p11"/>
          <p:cNvSpPr/>
          <p:nvPr/>
        </p:nvSpPr>
        <p:spPr>
          <a:xfrm rot="9461719" flipH="1">
            <a:off x="6358785" y="729876"/>
            <a:ext cx="4039977" cy="4040116"/>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C">
  <p:cSld name="Title C">
    <p:spTree>
      <p:nvGrpSpPr>
        <p:cNvPr id="1" name="Shape 575"/>
        <p:cNvGrpSpPr/>
        <p:nvPr/>
      </p:nvGrpSpPr>
      <p:grpSpPr>
        <a:xfrm>
          <a:off x="0" y="0"/>
          <a:ext cx="0" cy="0"/>
          <a:chOff x="0" y="0"/>
          <a:chExt cx="0" cy="0"/>
        </a:xfrm>
      </p:grpSpPr>
      <p:sp>
        <p:nvSpPr>
          <p:cNvPr id="576" name="Google Shape;576;p82"/>
          <p:cNvSpPr/>
          <p:nvPr/>
        </p:nvSpPr>
        <p:spPr>
          <a:xfrm>
            <a:off x="0" y="0"/>
            <a:ext cx="91440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77" name="Google Shape;577;p82"/>
          <p:cNvSpPr/>
          <p:nvPr/>
        </p:nvSpPr>
        <p:spPr>
          <a:xfrm rot="1355786">
            <a:off x="6257206" y="814668"/>
            <a:ext cx="4175539" cy="4175539"/>
          </a:xfrm>
          <a:prstGeom prst="chord">
            <a:avLst>
              <a:gd name="adj1" fmla="val 2700000"/>
              <a:gd name="adj2" fmla="val 16200000"/>
            </a:avLst>
          </a:prstGeom>
          <a:solidFill>
            <a:schemeClr val="lt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578" name="Google Shape;578;p82"/>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pic>
        <p:nvPicPr>
          <p:cNvPr id="579" name="Google Shape;579;p82"/>
          <p:cNvPicPr preferRelativeResize="0"/>
          <p:nvPr/>
        </p:nvPicPr>
        <p:blipFill rotWithShape="1">
          <a:blip r:embed="rId3">
            <a:alphaModFix/>
          </a:blip>
          <a:srcRect/>
          <a:stretch/>
        </p:blipFill>
        <p:spPr>
          <a:xfrm>
            <a:off x="5392286" y="1293412"/>
            <a:ext cx="3631002" cy="3217900"/>
          </a:xfrm>
          <a:prstGeom prst="rect">
            <a:avLst/>
          </a:prstGeom>
          <a:noFill/>
          <a:ln>
            <a:noFill/>
          </a:ln>
          <a:effectLst>
            <a:outerShdw blurRad="285750" dist="47625" dir="3300000" algn="bl" rotWithShape="0">
              <a:srgbClr val="000000">
                <a:alpha val="49800"/>
              </a:srgbClr>
            </a:outerShdw>
          </a:effectLst>
        </p:spPr>
      </p:pic>
      <p:sp>
        <p:nvSpPr>
          <p:cNvPr id="580" name="Google Shape;580;p82"/>
          <p:cNvSpPr txBox="1">
            <a:spLocks noGrp="1"/>
          </p:cNvSpPr>
          <p:nvPr>
            <p:ph type="title"/>
          </p:nvPr>
        </p:nvSpPr>
        <p:spPr>
          <a:xfrm>
            <a:off x="450075" y="502425"/>
            <a:ext cx="4699800" cy="20202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Tree>
    <p:extLst>
      <p:ext uri="{BB962C8B-B14F-4D97-AF65-F5344CB8AC3E}">
        <p14:creationId xmlns:p14="http://schemas.microsoft.com/office/powerpoint/2010/main" val="20971349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581"/>
        <p:cNvGrpSpPr/>
        <p:nvPr/>
      </p:nvGrpSpPr>
      <p:grpSpPr>
        <a:xfrm>
          <a:off x="0" y="0"/>
          <a:ext cx="0" cy="0"/>
          <a:chOff x="0" y="0"/>
          <a:chExt cx="0" cy="0"/>
        </a:xfrm>
      </p:grpSpPr>
      <p:sp>
        <p:nvSpPr>
          <p:cNvPr id="582" name="Google Shape;582;p83"/>
          <p:cNvSpPr/>
          <p:nvPr/>
        </p:nvSpPr>
        <p:spPr>
          <a:xfrm>
            <a:off x="312"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583" name="Google Shape;583;p83"/>
          <p:cNvPicPr preferRelativeResize="0"/>
          <p:nvPr/>
        </p:nvPicPr>
        <p:blipFill rotWithShape="1">
          <a:blip r:embed="rId2">
            <a:alphaModFix/>
          </a:blip>
          <a:srcRect/>
          <a:stretch/>
        </p:blipFill>
        <p:spPr>
          <a:xfrm>
            <a:off x="8658500" y="114300"/>
            <a:ext cx="371201" cy="289025"/>
          </a:xfrm>
          <a:prstGeom prst="rect">
            <a:avLst/>
          </a:prstGeom>
          <a:noFill/>
          <a:ln>
            <a:noFill/>
          </a:ln>
        </p:spPr>
      </p:pic>
      <p:grpSp>
        <p:nvGrpSpPr>
          <p:cNvPr id="584" name="Google Shape;584;p83"/>
          <p:cNvGrpSpPr/>
          <p:nvPr/>
        </p:nvGrpSpPr>
        <p:grpSpPr>
          <a:xfrm>
            <a:off x="312" y="3127500"/>
            <a:ext cx="9144000" cy="123300"/>
            <a:chOff x="625" y="6255000"/>
            <a:chExt cx="18288000" cy="246600"/>
          </a:xfrm>
        </p:grpSpPr>
        <p:sp>
          <p:nvSpPr>
            <p:cNvPr id="585" name="Google Shape;585;p83"/>
            <p:cNvSpPr/>
            <p:nvPr/>
          </p:nvSpPr>
          <p:spPr>
            <a:xfrm>
              <a:off x="625" y="6255000"/>
              <a:ext cx="18288000" cy="123300"/>
            </a:xfrm>
            <a:prstGeom prst="rect">
              <a:avLst/>
            </a:prstGeom>
            <a:solidFill>
              <a:srgbClr val="FFCE31"/>
            </a:solid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586" name="Google Shape;586;p83"/>
            <p:cNvSpPr/>
            <p:nvPr/>
          </p:nvSpPr>
          <p:spPr>
            <a:xfrm>
              <a:off x="625" y="6378300"/>
              <a:ext cx="18288000" cy="123300"/>
            </a:xfrm>
            <a:prstGeom prst="rect">
              <a:avLst/>
            </a:prstGeom>
            <a:solidFill>
              <a:schemeClr val="dk1"/>
            </a:solid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grpSp>
      <p:grpSp>
        <p:nvGrpSpPr>
          <p:cNvPr id="587" name="Google Shape;587;p83"/>
          <p:cNvGrpSpPr/>
          <p:nvPr/>
        </p:nvGrpSpPr>
        <p:grpSpPr>
          <a:xfrm>
            <a:off x="2238338" y="1516912"/>
            <a:ext cx="925650" cy="1756613"/>
            <a:chOff x="4476675" y="3033825"/>
            <a:chExt cx="1851300" cy="3513225"/>
          </a:xfrm>
        </p:grpSpPr>
        <p:sp>
          <p:nvSpPr>
            <p:cNvPr id="588" name="Google Shape;588;p83"/>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89" name="Google Shape;589;p83"/>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590" name="Google Shape;590;p83"/>
            <p:cNvCxnSpPr>
              <a:endCxn id="588"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591" name="Google Shape;591;p83"/>
          <p:cNvGrpSpPr/>
          <p:nvPr/>
        </p:nvGrpSpPr>
        <p:grpSpPr>
          <a:xfrm>
            <a:off x="5171194" y="1516912"/>
            <a:ext cx="925650" cy="1756613"/>
            <a:chOff x="4476675" y="3033825"/>
            <a:chExt cx="1851300" cy="3513225"/>
          </a:xfrm>
        </p:grpSpPr>
        <p:sp>
          <p:nvSpPr>
            <p:cNvPr id="592" name="Google Shape;592;p83"/>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93" name="Google Shape;593;p83"/>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594" name="Google Shape;594;p83"/>
            <p:cNvCxnSpPr>
              <a:endCxn id="592"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595" name="Google Shape;595;p83"/>
          <p:cNvGrpSpPr/>
          <p:nvPr/>
        </p:nvGrpSpPr>
        <p:grpSpPr>
          <a:xfrm>
            <a:off x="6447272" y="1516912"/>
            <a:ext cx="925650" cy="1756613"/>
            <a:chOff x="4476675" y="3033825"/>
            <a:chExt cx="1851300" cy="3513225"/>
          </a:xfrm>
        </p:grpSpPr>
        <p:sp>
          <p:nvSpPr>
            <p:cNvPr id="596" name="Google Shape;596;p83"/>
            <p:cNvSpPr/>
            <p:nvPr/>
          </p:nvSpPr>
          <p:spPr>
            <a:xfrm>
              <a:off x="4476675" y="3033825"/>
              <a:ext cx="18513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597" name="Google Shape;597;p83"/>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598" name="Google Shape;598;p83"/>
            <p:cNvCxnSpPr>
              <a:endCxn id="596"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599" name="Google Shape;599;p83"/>
          <p:cNvGrpSpPr/>
          <p:nvPr/>
        </p:nvGrpSpPr>
        <p:grpSpPr>
          <a:xfrm>
            <a:off x="3509060" y="1516912"/>
            <a:ext cx="1306350" cy="1756613"/>
            <a:chOff x="4095975" y="3033825"/>
            <a:chExt cx="2612700" cy="3513225"/>
          </a:xfrm>
        </p:grpSpPr>
        <p:sp>
          <p:nvSpPr>
            <p:cNvPr id="600" name="Google Shape;600;p83"/>
            <p:cNvSpPr/>
            <p:nvPr/>
          </p:nvSpPr>
          <p:spPr>
            <a:xfrm>
              <a:off x="4095975" y="3033825"/>
              <a:ext cx="26127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01" name="Google Shape;601;p83"/>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02" name="Google Shape;602;p83"/>
            <p:cNvCxnSpPr>
              <a:endCxn id="600"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603" name="Google Shape;603;p83"/>
          <p:cNvGrpSpPr/>
          <p:nvPr/>
        </p:nvGrpSpPr>
        <p:grpSpPr>
          <a:xfrm>
            <a:off x="7723350" y="1516912"/>
            <a:ext cx="1306350" cy="1756613"/>
            <a:chOff x="4095975" y="3033825"/>
            <a:chExt cx="2612700" cy="3513225"/>
          </a:xfrm>
        </p:grpSpPr>
        <p:sp>
          <p:nvSpPr>
            <p:cNvPr id="604" name="Google Shape;604;p83"/>
            <p:cNvSpPr/>
            <p:nvPr/>
          </p:nvSpPr>
          <p:spPr>
            <a:xfrm>
              <a:off x="4095975" y="3033825"/>
              <a:ext cx="2612700" cy="1205400"/>
            </a:xfrm>
            <a:prstGeom prst="roundRect">
              <a:avLst>
                <a:gd name="adj" fmla="val 5434"/>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05" name="Google Shape;605;p83"/>
            <p:cNvSpPr/>
            <p:nvPr/>
          </p:nvSpPr>
          <p:spPr>
            <a:xfrm>
              <a:off x="5233575" y="6209550"/>
              <a:ext cx="337500" cy="337500"/>
            </a:xfrm>
            <a:prstGeom prst="ellipse">
              <a:avLst/>
            </a:prstGeom>
            <a:solidFill>
              <a:schemeClr val="lt1"/>
            </a:solidFill>
            <a:ln w="28575" cap="flat" cmpd="sng">
              <a:solidFill>
                <a:srgbClr val="FFCE3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06" name="Google Shape;606;p83"/>
            <p:cNvCxnSpPr>
              <a:endCxn id="604" idx="2"/>
            </p:cNvCxnSpPr>
            <p:nvPr/>
          </p:nvCxnSpPr>
          <p:spPr>
            <a:xfrm rot="10800000">
              <a:off x="5402325" y="4239225"/>
              <a:ext cx="0" cy="1970400"/>
            </a:xfrm>
            <a:prstGeom prst="straightConnector1">
              <a:avLst/>
            </a:prstGeom>
            <a:noFill/>
            <a:ln w="28575" cap="flat" cmpd="sng">
              <a:solidFill>
                <a:srgbClr val="FFCE31"/>
              </a:solidFill>
              <a:prstDash val="solid"/>
              <a:round/>
              <a:headEnd type="none" w="sm" len="sm"/>
              <a:tailEnd type="none" w="sm" len="sm"/>
            </a:ln>
          </p:spPr>
        </p:cxnSp>
      </p:grpSp>
      <p:grpSp>
        <p:nvGrpSpPr>
          <p:cNvPr id="607" name="Google Shape;607;p83"/>
          <p:cNvGrpSpPr/>
          <p:nvPr/>
        </p:nvGrpSpPr>
        <p:grpSpPr>
          <a:xfrm rot="10800000" flipH="1">
            <a:off x="2777043" y="3104239"/>
            <a:ext cx="1306350" cy="1756613"/>
            <a:chOff x="4095975" y="3033825"/>
            <a:chExt cx="2612700" cy="3513225"/>
          </a:xfrm>
        </p:grpSpPr>
        <p:sp>
          <p:nvSpPr>
            <p:cNvPr id="608" name="Google Shape;608;p83"/>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09" name="Google Shape;609;p83"/>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10" name="Google Shape;610;p83"/>
            <p:cNvCxnSpPr>
              <a:endCxn id="608"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611" name="Google Shape;611;p83"/>
          <p:cNvGrpSpPr/>
          <p:nvPr/>
        </p:nvGrpSpPr>
        <p:grpSpPr>
          <a:xfrm rot="10800000" flipH="1">
            <a:off x="4257029" y="3104239"/>
            <a:ext cx="1306350" cy="1756613"/>
            <a:chOff x="4095975" y="3033825"/>
            <a:chExt cx="2612700" cy="3513225"/>
          </a:xfrm>
        </p:grpSpPr>
        <p:sp>
          <p:nvSpPr>
            <p:cNvPr id="612" name="Google Shape;612;p83"/>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13" name="Google Shape;613;p83"/>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14" name="Google Shape;614;p83"/>
            <p:cNvCxnSpPr>
              <a:endCxn id="612"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615" name="Google Shape;615;p83"/>
          <p:cNvGrpSpPr/>
          <p:nvPr/>
        </p:nvGrpSpPr>
        <p:grpSpPr>
          <a:xfrm rot="10800000" flipH="1">
            <a:off x="5737015" y="3104239"/>
            <a:ext cx="1306350" cy="1756613"/>
            <a:chOff x="4095975" y="3033825"/>
            <a:chExt cx="2612700" cy="3513225"/>
          </a:xfrm>
        </p:grpSpPr>
        <p:sp>
          <p:nvSpPr>
            <p:cNvPr id="616" name="Google Shape;616;p83"/>
            <p:cNvSpPr/>
            <p:nvPr/>
          </p:nvSpPr>
          <p:spPr>
            <a:xfrm>
              <a:off x="4095975" y="3033825"/>
              <a:ext cx="2612700" cy="1205400"/>
            </a:xfrm>
            <a:prstGeom prst="roundRect">
              <a:avLst>
                <a:gd name="adj" fmla="val 5434"/>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17" name="Google Shape;617;p83"/>
            <p:cNvSpPr/>
            <p:nvPr/>
          </p:nvSpPr>
          <p:spPr>
            <a:xfrm>
              <a:off x="5233575" y="6209550"/>
              <a:ext cx="337500" cy="337500"/>
            </a:xfrm>
            <a:prstGeom prst="ellipse">
              <a:avLst/>
            </a:prstGeom>
            <a:solidFill>
              <a:schemeClr val="lt1"/>
            </a:solidFill>
            <a:ln w="28575" cap="flat" cmpd="sng">
              <a:solidFill>
                <a:srgbClr val="212121"/>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18" name="Google Shape;618;p83"/>
            <p:cNvCxnSpPr>
              <a:endCxn id="616" idx="2"/>
            </p:cNvCxnSpPr>
            <p:nvPr/>
          </p:nvCxnSpPr>
          <p:spPr>
            <a:xfrm rot="10800000">
              <a:off x="5402325" y="4239225"/>
              <a:ext cx="0" cy="1970400"/>
            </a:xfrm>
            <a:prstGeom prst="straightConnector1">
              <a:avLst/>
            </a:prstGeom>
            <a:noFill/>
            <a:ln w="28575" cap="flat" cmpd="sng">
              <a:solidFill>
                <a:srgbClr val="212121"/>
              </a:solidFill>
              <a:prstDash val="solid"/>
              <a:round/>
              <a:headEnd type="none" w="sm" len="sm"/>
              <a:tailEnd type="none" w="sm" len="sm"/>
            </a:ln>
          </p:spPr>
        </p:cxnSp>
      </p:grpSp>
      <p:grpSp>
        <p:nvGrpSpPr>
          <p:cNvPr id="619" name="Google Shape;619;p83"/>
          <p:cNvGrpSpPr/>
          <p:nvPr/>
        </p:nvGrpSpPr>
        <p:grpSpPr>
          <a:xfrm rot="10800000" flipH="1">
            <a:off x="7217000" y="3104238"/>
            <a:ext cx="925650" cy="1756613"/>
            <a:chOff x="4476675" y="3033825"/>
            <a:chExt cx="1851300" cy="3513225"/>
          </a:xfrm>
        </p:grpSpPr>
        <p:sp>
          <p:nvSpPr>
            <p:cNvPr id="620" name="Google Shape;620;p83"/>
            <p:cNvSpPr/>
            <p:nvPr/>
          </p:nvSpPr>
          <p:spPr>
            <a:xfrm>
              <a:off x="4476675" y="3033825"/>
              <a:ext cx="1851300" cy="1205400"/>
            </a:xfrm>
            <a:prstGeom prst="roundRect">
              <a:avLst>
                <a:gd name="adj" fmla="val 5434"/>
              </a:avLst>
            </a:prstGeom>
            <a:solidFill>
              <a:schemeClr val="lt1"/>
            </a:solidFill>
            <a:ln w="28575" cap="flat" cmpd="sng">
              <a:solidFill>
                <a:schemeClr val="accent2"/>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21" name="Google Shape;621;p83"/>
            <p:cNvSpPr/>
            <p:nvPr/>
          </p:nvSpPr>
          <p:spPr>
            <a:xfrm>
              <a:off x="5233575" y="6209550"/>
              <a:ext cx="337500" cy="337500"/>
            </a:xfrm>
            <a:prstGeom prst="ellipse">
              <a:avLst/>
            </a:prstGeom>
            <a:solidFill>
              <a:schemeClr val="lt1"/>
            </a:solidFill>
            <a:ln w="28575" cap="flat" cmpd="sng">
              <a:solidFill>
                <a:schemeClr val="accent2"/>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22" name="Google Shape;622;p83"/>
            <p:cNvCxnSpPr>
              <a:endCxn id="620" idx="2"/>
            </p:cNvCxnSpPr>
            <p:nvPr/>
          </p:nvCxnSpPr>
          <p:spPr>
            <a:xfrm rot="10800000">
              <a:off x="5402325" y="4239225"/>
              <a:ext cx="0" cy="1970400"/>
            </a:xfrm>
            <a:prstGeom prst="straightConnector1">
              <a:avLst/>
            </a:prstGeom>
            <a:noFill/>
            <a:ln w="28575" cap="flat" cmpd="sng">
              <a:solidFill>
                <a:schemeClr val="accent2"/>
              </a:solidFill>
              <a:prstDash val="solid"/>
              <a:round/>
              <a:headEnd type="none" w="sm" len="sm"/>
              <a:tailEnd type="none" w="sm" len="sm"/>
            </a:ln>
          </p:spPr>
        </p:cxnSp>
      </p:grpSp>
      <p:sp>
        <p:nvSpPr>
          <p:cNvPr id="623" name="Google Shape;623;p83"/>
          <p:cNvSpPr txBox="1">
            <a:spLocks noGrp="1"/>
          </p:cNvSpPr>
          <p:nvPr>
            <p:ph type="subTitle" idx="1"/>
          </p:nvPr>
        </p:nvSpPr>
        <p:spPr>
          <a:xfrm>
            <a:off x="2253175" y="1536925"/>
            <a:ext cx="9000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4" name="Google Shape;624;p83"/>
          <p:cNvSpPr txBox="1">
            <a:spLocks noGrp="1"/>
          </p:cNvSpPr>
          <p:nvPr>
            <p:ph type="subTitle" idx="2"/>
          </p:nvPr>
        </p:nvSpPr>
        <p:spPr>
          <a:xfrm>
            <a:off x="3507400" y="1536925"/>
            <a:ext cx="13065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5" name="Google Shape;625;p83"/>
          <p:cNvSpPr txBox="1">
            <a:spLocks noGrp="1"/>
          </p:cNvSpPr>
          <p:nvPr>
            <p:ph type="subTitle" idx="3"/>
          </p:nvPr>
        </p:nvSpPr>
        <p:spPr>
          <a:xfrm>
            <a:off x="5187600" y="1536925"/>
            <a:ext cx="9000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6" name="Google Shape;626;p83"/>
          <p:cNvSpPr txBox="1">
            <a:spLocks noGrp="1"/>
          </p:cNvSpPr>
          <p:nvPr>
            <p:ph type="subTitle" idx="4"/>
          </p:nvPr>
        </p:nvSpPr>
        <p:spPr>
          <a:xfrm>
            <a:off x="6453650" y="1536925"/>
            <a:ext cx="9000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7" name="Google Shape;627;p83"/>
          <p:cNvSpPr txBox="1">
            <a:spLocks noGrp="1"/>
          </p:cNvSpPr>
          <p:nvPr>
            <p:ph type="subTitle" idx="5"/>
          </p:nvPr>
        </p:nvSpPr>
        <p:spPr>
          <a:xfrm>
            <a:off x="7737450" y="1536925"/>
            <a:ext cx="12924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8" name="Google Shape;628;p83"/>
          <p:cNvSpPr txBox="1">
            <a:spLocks noGrp="1"/>
          </p:cNvSpPr>
          <p:nvPr>
            <p:ph type="subTitle" idx="6"/>
          </p:nvPr>
        </p:nvSpPr>
        <p:spPr>
          <a:xfrm>
            <a:off x="2776875" y="4276125"/>
            <a:ext cx="13065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29" name="Google Shape;629;p83"/>
          <p:cNvSpPr txBox="1">
            <a:spLocks noGrp="1"/>
          </p:cNvSpPr>
          <p:nvPr>
            <p:ph type="subTitle" idx="7"/>
          </p:nvPr>
        </p:nvSpPr>
        <p:spPr>
          <a:xfrm>
            <a:off x="4273675" y="4276125"/>
            <a:ext cx="13065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30" name="Google Shape;630;p83"/>
          <p:cNvSpPr txBox="1">
            <a:spLocks noGrp="1"/>
          </p:cNvSpPr>
          <p:nvPr>
            <p:ph type="subTitle" idx="8"/>
          </p:nvPr>
        </p:nvSpPr>
        <p:spPr>
          <a:xfrm>
            <a:off x="5752700" y="4276125"/>
            <a:ext cx="13065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31" name="Google Shape;631;p83"/>
          <p:cNvSpPr txBox="1">
            <a:spLocks noGrp="1"/>
          </p:cNvSpPr>
          <p:nvPr>
            <p:ph type="subTitle" idx="9"/>
          </p:nvPr>
        </p:nvSpPr>
        <p:spPr>
          <a:xfrm>
            <a:off x="7219925" y="4276125"/>
            <a:ext cx="925800" cy="567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SzPts val="1600"/>
              <a:buFont typeface="Montserrat Light"/>
              <a:buNone/>
              <a:defRPr sz="800">
                <a:latin typeface="Montserrat Light"/>
                <a:ea typeface="Montserrat Light"/>
                <a:cs typeface="Montserrat Light"/>
                <a:sym typeface="Montserrat Light"/>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632" name="Google Shape;632;p83"/>
          <p:cNvSpPr txBox="1">
            <a:spLocks noGrp="1"/>
          </p:cNvSpPr>
          <p:nvPr>
            <p:ph type="title"/>
          </p:nvPr>
        </p:nvSpPr>
        <p:spPr>
          <a:xfrm>
            <a:off x="324475" y="240750"/>
            <a:ext cx="5976600" cy="8688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33" name="Google Shape;633;p83"/>
          <p:cNvSpPr txBox="1">
            <a:spLocks noGrp="1"/>
          </p:cNvSpPr>
          <p:nvPr>
            <p:ph type="title" idx="13"/>
          </p:nvPr>
        </p:nvSpPr>
        <p:spPr>
          <a:xfrm>
            <a:off x="171575" y="2664300"/>
            <a:ext cx="2330100" cy="4632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2400"/>
              <a:buFont typeface="Montserrat Light"/>
              <a:buNone/>
              <a:defRPr sz="1200">
                <a:latin typeface="Montserrat Light"/>
                <a:ea typeface="Montserrat Light"/>
                <a:cs typeface="Montserrat Light"/>
                <a:sym typeface="Montserrat Light"/>
              </a:defRPr>
            </a:lvl1pPr>
            <a:lvl2pPr lvl="1" algn="l" rtl="0">
              <a:lnSpc>
                <a:spcPct val="100000"/>
              </a:lnSpc>
              <a:spcBef>
                <a:spcPts val="0"/>
              </a:spcBef>
              <a:spcAft>
                <a:spcPts val="0"/>
              </a:spcAft>
              <a:buSzPts val="2400"/>
              <a:buNone/>
              <a:defRPr sz="1200"/>
            </a:lvl2pPr>
            <a:lvl3pPr lvl="2" algn="l" rtl="0">
              <a:lnSpc>
                <a:spcPct val="100000"/>
              </a:lnSpc>
              <a:spcBef>
                <a:spcPts val="0"/>
              </a:spcBef>
              <a:spcAft>
                <a:spcPts val="0"/>
              </a:spcAft>
              <a:buSzPts val="2400"/>
              <a:buNone/>
              <a:defRPr sz="1200"/>
            </a:lvl3pPr>
            <a:lvl4pPr lvl="3" algn="l" rtl="0">
              <a:lnSpc>
                <a:spcPct val="100000"/>
              </a:lnSpc>
              <a:spcBef>
                <a:spcPts val="0"/>
              </a:spcBef>
              <a:spcAft>
                <a:spcPts val="0"/>
              </a:spcAft>
              <a:buSzPts val="2400"/>
              <a:buNone/>
              <a:defRPr sz="1200"/>
            </a:lvl4pPr>
            <a:lvl5pPr lvl="4" algn="l" rtl="0">
              <a:lnSpc>
                <a:spcPct val="100000"/>
              </a:lnSpc>
              <a:spcBef>
                <a:spcPts val="0"/>
              </a:spcBef>
              <a:spcAft>
                <a:spcPts val="0"/>
              </a:spcAft>
              <a:buSzPts val="2400"/>
              <a:buNone/>
              <a:defRPr sz="1200"/>
            </a:lvl5pPr>
            <a:lvl6pPr lvl="5" algn="l" rtl="0">
              <a:lnSpc>
                <a:spcPct val="100000"/>
              </a:lnSpc>
              <a:spcBef>
                <a:spcPts val="0"/>
              </a:spcBef>
              <a:spcAft>
                <a:spcPts val="0"/>
              </a:spcAft>
              <a:buSzPts val="2400"/>
              <a:buNone/>
              <a:defRPr sz="1200"/>
            </a:lvl6pPr>
            <a:lvl7pPr lvl="6" algn="l" rtl="0">
              <a:lnSpc>
                <a:spcPct val="100000"/>
              </a:lnSpc>
              <a:spcBef>
                <a:spcPts val="0"/>
              </a:spcBef>
              <a:spcAft>
                <a:spcPts val="0"/>
              </a:spcAft>
              <a:buSzPts val="2400"/>
              <a:buNone/>
              <a:defRPr sz="1200"/>
            </a:lvl7pPr>
            <a:lvl8pPr lvl="7" algn="l" rtl="0">
              <a:lnSpc>
                <a:spcPct val="100000"/>
              </a:lnSpc>
              <a:spcBef>
                <a:spcPts val="0"/>
              </a:spcBef>
              <a:spcAft>
                <a:spcPts val="0"/>
              </a:spcAft>
              <a:buSzPts val="2400"/>
              <a:buNone/>
              <a:defRPr sz="1200"/>
            </a:lvl8pPr>
            <a:lvl9pPr lvl="8" algn="l" rtl="0">
              <a:lnSpc>
                <a:spcPct val="100000"/>
              </a:lnSpc>
              <a:spcBef>
                <a:spcPts val="0"/>
              </a:spcBef>
              <a:spcAft>
                <a:spcPts val="0"/>
              </a:spcAft>
              <a:buSzPts val="2400"/>
              <a:buNone/>
              <a:defRPr sz="1200"/>
            </a:lvl9pPr>
          </a:lstStyle>
          <a:p>
            <a:endParaRPr/>
          </a:p>
        </p:txBody>
      </p:sp>
      <p:sp>
        <p:nvSpPr>
          <p:cNvPr id="634" name="Google Shape;634;p83"/>
          <p:cNvSpPr txBox="1">
            <a:spLocks noGrp="1"/>
          </p:cNvSpPr>
          <p:nvPr>
            <p:ph type="title" idx="14"/>
          </p:nvPr>
        </p:nvSpPr>
        <p:spPr>
          <a:xfrm>
            <a:off x="171575" y="3258350"/>
            <a:ext cx="2330100" cy="4632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2400"/>
              <a:buFont typeface="Montserrat Light"/>
              <a:buNone/>
              <a:defRPr sz="1200">
                <a:latin typeface="Montserrat Light"/>
                <a:ea typeface="Montserrat Light"/>
                <a:cs typeface="Montserrat Light"/>
                <a:sym typeface="Montserrat Light"/>
              </a:defRPr>
            </a:lvl1pPr>
            <a:lvl2pPr lvl="1" algn="l" rtl="0">
              <a:lnSpc>
                <a:spcPct val="100000"/>
              </a:lnSpc>
              <a:spcBef>
                <a:spcPts val="0"/>
              </a:spcBef>
              <a:spcAft>
                <a:spcPts val="0"/>
              </a:spcAft>
              <a:buSzPts val="2400"/>
              <a:buNone/>
              <a:defRPr sz="1200"/>
            </a:lvl2pPr>
            <a:lvl3pPr lvl="2" algn="l" rtl="0">
              <a:lnSpc>
                <a:spcPct val="100000"/>
              </a:lnSpc>
              <a:spcBef>
                <a:spcPts val="0"/>
              </a:spcBef>
              <a:spcAft>
                <a:spcPts val="0"/>
              </a:spcAft>
              <a:buSzPts val="2400"/>
              <a:buNone/>
              <a:defRPr sz="1200"/>
            </a:lvl3pPr>
            <a:lvl4pPr lvl="3" algn="l" rtl="0">
              <a:lnSpc>
                <a:spcPct val="100000"/>
              </a:lnSpc>
              <a:spcBef>
                <a:spcPts val="0"/>
              </a:spcBef>
              <a:spcAft>
                <a:spcPts val="0"/>
              </a:spcAft>
              <a:buSzPts val="2400"/>
              <a:buNone/>
              <a:defRPr sz="1200"/>
            </a:lvl4pPr>
            <a:lvl5pPr lvl="4" algn="l" rtl="0">
              <a:lnSpc>
                <a:spcPct val="100000"/>
              </a:lnSpc>
              <a:spcBef>
                <a:spcPts val="0"/>
              </a:spcBef>
              <a:spcAft>
                <a:spcPts val="0"/>
              </a:spcAft>
              <a:buSzPts val="2400"/>
              <a:buNone/>
              <a:defRPr sz="1200"/>
            </a:lvl5pPr>
            <a:lvl6pPr lvl="5" algn="l" rtl="0">
              <a:lnSpc>
                <a:spcPct val="100000"/>
              </a:lnSpc>
              <a:spcBef>
                <a:spcPts val="0"/>
              </a:spcBef>
              <a:spcAft>
                <a:spcPts val="0"/>
              </a:spcAft>
              <a:buSzPts val="2400"/>
              <a:buNone/>
              <a:defRPr sz="1200"/>
            </a:lvl6pPr>
            <a:lvl7pPr lvl="6" algn="l" rtl="0">
              <a:lnSpc>
                <a:spcPct val="100000"/>
              </a:lnSpc>
              <a:spcBef>
                <a:spcPts val="0"/>
              </a:spcBef>
              <a:spcAft>
                <a:spcPts val="0"/>
              </a:spcAft>
              <a:buSzPts val="2400"/>
              <a:buNone/>
              <a:defRPr sz="1200"/>
            </a:lvl7pPr>
            <a:lvl8pPr lvl="7" algn="l" rtl="0">
              <a:lnSpc>
                <a:spcPct val="100000"/>
              </a:lnSpc>
              <a:spcBef>
                <a:spcPts val="0"/>
              </a:spcBef>
              <a:spcAft>
                <a:spcPts val="0"/>
              </a:spcAft>
              <a:buSzPts val="2400"/>
              <a:buNone/>
              <a:defRPr sz="1200"/>
            </a:lvl8pPr>
            <a:lvl9pPr lvl="8" algn="l" rtl="0">
              <a:lnSpc>
                <a:spcPct val="100000"/>
              </a:lnSpc>
              <a:spcBef>
                <a:spcPts val="0"/>
              </a:spcBef>
              <a:spcAft>
                <a:spcPts val="0"/>
              </a:spcAft>
              <a:buSzPts val="2400"/>
              <a:buNone/>
              <a:defRPr sz="1200"/>
            </a:lvl9pPr>
          </a:lstStyle>
          <a:p>
            <a:endParaRPr/>
          </a:p>
        </p:txBody>
      </p:sp>
    </p:spTree>
    <p:extLst>
      <p:ext uri="{BB962C8B-B14F-4D97-AF65-F5344CB8AC3E}">
        <p14:creationId xmlns:p14="http://schemas.microsoft.com/office/powerpoint/2010/main" val="1247955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635"/>
        <p:cNvGrpSpPr/>
        <p:nvPr/>
      </p:nvGrpSpPr>
      <p:grpSpPr>
        <a:xfrm>
          <a:off x="0" y="0"/>
          <a:ext cx="0" cy="0"/>
          <a:chOff x="0" y="0"/>
          <a:chExt cx="0" cy="0"/>
        </a:xfrm>
      </p:grpSpPr>
      <p:sp>
        <p:nvSpPr>
          <p:cNvPr id="636" name="Google Shape;636;p84"/>
          <p:cNvSpPr/>
          <p:nvPr/>
        </p:nvSpPr>
        <p:spPr>
          <a:xfrm>
            <a:off x="0" y="0"/>
            <a:ext cx="63111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cxnSp>
        <p:nvCxnSpPr>
          <p:cNvPr id="637" name="Google Shape;637;p84"/>
          <p:cNvCxnSpPr/>
          <p:nvPr/>
        </p:nvCxnSpPr>
        <p:spPr>
          <a:xfrm>
            <a:off x="713" y="2805013"/>
            <a:ext cx="3904800" cy="0"/>
          </a:xfrm>
          <a:prstGeom prst="straightConnector1">
            <a:avLst/>
          </a:prstGeom>
          <a:noFill/>
          <a:ln w="19050" cap="flat" cmpd="sng">
            <a:solidFill>
              <a:srgbClr val="000000"/>
            </a:solidFill>
            <a:prstDash val="solid"/>
            <a:round/>
            <a:headEnd type="none" w="sm" len="sm"/>
            <a:tailEnd type="oval" w="med" len="med"/>
          </a:ln>
        </p:spPr>
      </p:cxnSp>
      <p:pic>
        <p:nvPicPr>
          <p:cNvPr id="638" name="Google Shape;638;p84"/>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639" name="Google Shape;639;p84"/>
          <p:cNvPicPr preferRelativeResize="0"/>
          <p:nvPr/>
        </p:nvPicPr>
        <p:blipFill rotWithShape="1">
          <a:blip r:embed="rId3">
            <a:alphaModFix/>
          </a:blip>
          <a:srcRect/>
          <a:stretch/>
        </p:blipFill>
        <p:spPr>
          <a:xfrm>
            <a:off x="4211300" y="267966"/>
            <a:ext cx="4237531" cy="4875536"/>
          </a:xfrm>
          <a:prstGeom prst="rect">
            <a:avLst/>
          </a:prstGeom>
          <a:noFill/>
          <a:ln>
            <a:noFill/>
          </a:ln>
        </p:spPr>
      </p:pic>
      <p:sp>
        <p:nvSpPr>
          <p:cNvPr id="640" name="Google Shape;640;p84"/>
          <p:cNvSpPr txBox="1">
            <a:spLocks noGrp="1"/>
          </p:cNvSpPr>
          <p:nvPr>
            <p:ph type="title"/>
          </p:nvPr>
        </p:nvSpPr>
        <p:spPr>
          <a:xfrm>
            <a:off x="417125" y="1681700"/>
            <a:ext cx="3488400" cy="897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000"/>
              <a:buNone/>
              <a:defRPr sz="2500"/>
            </a:lvl2pPr>
            <a:lvl3pPr lvl="2" algn="l" rtl="0">
              <a:lnSpc>
                <a:spcPct val="100000"/>
              </a:lnSpc>
              <a:spcBef>
                <a:spcPts val="0"/>
              </a:spcBef>
              <a:spcAft>
                <a:spcPts val="0"/>
              </a:spcAft>
              <a:buSzPts val="5000"/>
              <a:buNone/>
              <a:defRPr sz="2500"/>
            </a:lvl3pPr>
            <a:lvl4pPr lvl="3" algn="l" rtl="0">
              <a:lnSpc>
                <a:spcPct val="100000"/>
              </a:lnSpc>
              <a:spcBef>
                <a:spcPts val="0"/>
              </a:spcBef>
              <a:spcAft>
                <a:spcPts val="0"/>
              </a:spcAft>
              <a:buSzPts val="5000"/>
              <a:buNone/>
              <a:defRPr sz="2500"/>
            </a:lvl4pPr>
            <a:lvl5pPr lvl="4" algn="l" rtl="0">
              <a:lnSpc>
                <a:spcPct val="100000"/>
              </a:lnSpc>
              <a:spcBef>
                <a:spcPts val="0"/>
              </a:spcBef>
              <a:spcAft>
                <a:spcPts val="0"/>
              </a:spcAft>
              <a:buSzPts val="5000"/>
              <a:buNone/>
              <a:defRPr sz="2500"/>
            </a:lvl5pPr>
            <a:lvl6pPr lvl="5" algn="l" rtl="0">
              <a:lnSpc>
                <a:spcPct val="100000"/>
              </a:lnSpc>
              <a:spcBef>
                <a:spcPts val="0"/>
              </a:spcBef>
              <a:spcAft>
                <a:spcPts val="0"/>
              </a:spcAft>
              <a:buSzPts val="5000"/>
              <a:buNone/>
              <a:defRPr sz="2500"/>
            </a:lvl6pPr>
            <a:lvl7pPr lvl="6" algn="l" rtl="0">
              <a:lnSpc>
                <a:spcPct val="100000"/>
              </a:lnSpc>
              <a:spcBef>
                <a:spcPts val="0"/>
              </a:spcBef>
              <a:spcAft>
                <a:spcPts val="0"/>
              </a:spcAft>
              <a:buSzPts val="5000"/>
              <a:buNone/>
              <a:defRPr sz="2500"/>
            </a:lvl7pPr>
            <a:lvl8pPr lvl="7" algn="l" rtl="0">
              <a:lnSpc>
                <a:spcPct val="100000"/>
              </a:lnSpc>
              <a:spcBef>
                <a:spcPts val="0"/>
              </a:spcBef>
              <a:spcAft>
                <a:spcPts val="0"/>
              </a:spcAft>
              <a:buSzPts val="5000"/>
              <a:buNone/>
              <a:defRPr sz="2500"/>
            </a:lvl8pPr>
            <a:lvl9pPr lvl="8" algn="l" rtl="0">
              <a:lnSpc>
                <a:spcPct val="100000"/>
              </a:lnSpc>
              <a:spcBef>
                <a:spcPts val="0"/>
              </a:spcBef>
              <a:spcAft>
                <a:spcPts val="0"/>
              </a:spcAft>
              <a:buSzPts val="5000"/>
              <a:buNone/>
              <a:defRPr sz="2500"/>
            </a:lvl9pPr>
          </a:lstStyle>
          <a:p>
            <a:endParaRPr/>
          </a:p>
        </p:txBody>
      </p:sp>
      <p:sp>
        <p:nvSpPr>
          <p:cNvPr id="641" name="Google Shape;641;p84"/>
          <p:cNvSpPr txBox="1">
            <a:spLocks noGrp="1"/>
          </p:cNvSpPr>
          <p:nvPr>
            <p:ph type="subTitle" idx="1"/>
          </p:nvPr>
        </p:nvSpPr>
        <p:spPr>
          <a:xfrm>
            <a:off x="417075" y="3038550"/>
            <a:ext cx="3488400" cy="17004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3000"/>
              <a:buFont typeface="Montserrat Medium"/>
              <a:buNone/>
              <a:defRPr sz="15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722403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642"/>
        <p:cNvGrpSpPr/>
        <p:nvPr/>
      </p:nvGrpSpPr>
      <p:grpSpPr>
        <a:xfrm>
          <a:off x="0" y="0"/>
          <a:ext cx="0" cy="0"/>
          <a:chOff x="0" y="0"/>
          <a:chExt cx="0" cy="0"/>
        </a:xfrm>
      </p:grpSpPr>
      <p:sp>
        <p:nvSpPr>
          <p:cNvPr id="643" name="Google Shape;643;p85"/>
          <p:cNvSpPr/>
          <p:nvPr/>
        </p:nvSpPr>
        <p:spPr>
          <a:xfrm>
            <a:off x="0" y="0"/>
            <a:ext cx="55182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44" name="Google Shape;644;p85"/>
          <p:cNvSpPr/>
          <p:nvPr/>
        </p:nvSpPr>
        <p:spPr>
          <a:xfrm>
            <a:off x="5517975" y="0"/>
            <a:ext cx="3626100" cy="5157900"/>
          </a:xfrm>
          <a:prstGeom prst="rect">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645" name="Google Shape;645;p85"/>
          <p:cNvPicPr preferRelativeResize="0"/>
          <p:nvPr/>
        </p:nvPicPr>
        <p:blipFill rotWithShape="1">
          <a:blip r:embed="rId2">
            <a:alphaModFix/>
          </a:blip>
          <a:srcRect t="248" b="238"/>
          <a:stretch/>
        </p:blipFill>
        <p:spPr>
          <a:xfrm>
            <a:off x="8658500" y="114300"/>
            <a:ext cx="371201" cy="289025"/>
          </a:xfrm>
          <a:prstGeom prst="rect">
            <a:avLst/>
          </a:prstGeom>
          <a:noFill/>
          <a:ln>
            <a:noFill/>
          </a:ln>
        </p:spPr>
      </p:pic>
      <p:pic>
        <p:nvPicPr>
          <p:cNvPr id="646" name="Google Shape;646;p85"/>
          <p:cNvPicPr preferRelativeResize="0"/>
          <p:nvPr/>
        </p:nvPicPr>
        <p:blipFill rotWithShape="1">
          <a:blip r:embed="rId3">
            <a:alphaModFix/>
          </a:blip>
          <a:srcRect l="1249" r="26091" b="6603"/>
          <a:stretch/>
        </p:blipFill>
        <p:spPr>
          <a:xfrm>
            <a:off x="4839925" y="706587"/>
            <a:ext cx="4304077" cy="4444116"/>
          </a:xfrm>
          <a:prstGeom prst="rect">
            <a:avLst/>
          </a:prstGeom>
          <a:noFill/>
          <a:ln>
            <a:noFill/>
          </a:ln>
        </p:spPr>
      </p:pic>
      <p:cxnSp>
        <p:nvCxnSpPr>
          <p:cNvPr id="647" name="Google Shape;647;p85"/>
          <p:cNvCxnSpPr/>
          <p:nvPr/>
        </p:nvCxnSpPr>
        <p:spPr>
          <a:xfrm>
            <a:off x="14050" y="1225388"/>
            <a:ext cx="4159800" cy="0"/>
          </a:xfrm>
          <a:prstGeom prst="straightConnector1">
            <a:avLst/>
          </a:prstGeom>
          <a:noFill/>
          <a:ln w="38100" cap="flat" cmpd="sng">
            <a:solidFill>
              <a:srgbClr val="FFCE31"/>
            </a:solidFill>
            <a:prstDash val="solid"/>
            <a:round/>
            <a:headEnd type="none" w="sm" len="sm"/>
            <a:tailEnd type="oval" w="med" len="med"/>
          </a:ln>
        </p:spPr>
      </p:cxnSp>
      <p:sp>
        <p:nvSpPr>
          <p:cNvPr id="648" name="Google Shape;648;p85"/>
          <p:cNvSpPr txBox="1">
            <a:spLocks noGrp="1"/>
          </p:cNvSpPr>
          <p:nvPr>
            <p:ph type="title"/>
          </p:nvPr>
        </p:nvSpPr>
        <p:spPr>
          <a:xfrm>
            <a:off x="403950" y="114300"/>
            <a:ext cx="4710300" cy="9315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6000"/>
              <a:buNone/>
              <a:defRPr sz="3000"/>
            </a:lvl2pPr>
            <a:lvl3pPr lvl="2" algn="l" rtl="0">
              <a:lnSpc>
                <a:spcPct val="100000"/>
              </a:lnSpc>
              <a:spcBef>
                <a:spcPts val="0"/>
              </a:spcBef>
              <a:spcAft>
                <a:spcPts val="0"/>
              </a:spcAft>
              <a:buSzPts val="6000"/>
              <a:buNone/>
              <a:defRPr sz="3000"/>
            </a:lvl3pPr>
            <a:lvl4pPr lvl="3" algn="l" rtl="0">
              <a:lnSpc>
                <a:spcPct val="100000"/>
              </a:lnSpc>
              <a:spcBef>
                <a:spcPts val="0"/>
              </a:spcBef>
              <a:spcAft>
                <a:spcPts val="0"/>
              </a:spcAft>
              <a:buSzPts val="6000"/>
              <a:buNone/>
              <a:defRPr sz="3000"/>
            </a:lvl4pPr>
            <a:lvl5pPr lvl="4" algn="l" rtl="0">
              <a:lnSpc>
                <a:spcPct val="100000"/>
              </a:lnSpc>
              <a:spcBef>
                <a:spcPts val="0"/>
              </a:spcBef>
              <a:spcAft>
                <a:spcPts val="0"/>
              </a:spcAft>
              <a:buSzPts val="6000"/>
              <a:buNone/>
              <a:defRPr sz="3000"/>
            </a:lvl5pPr>
            <a:lvl6pPr lvl="5" algn="l" rtl="0">
              <a:lnSpc>
                <a:spcPct val="100000"/>
              </a:lnSpc>
              <a:spcBef>
                <a:spcPts val="0"/>
              </a:spcBef>
              <a:spcAft>
                <a:spcPts val="0"/>
              </a:spcAft>
              <a:buSzPts val="6000"/>
              <a:buNone/>
              <a:defRPr sz="3000"/>
            </a:lvl6pPr>
            <a:lvl7pPr lvl="6" algn="l" rtl="0">
              <a:lnSpc>
                <a:spcPct val="100000"/>
              </a:lnSpc>
              <a:spcBef>
                <a:spcPts val="0"/>
              </a:spcBef>
              <a:spcAft>
                <a:spcPts val="0"/>
              </a:spcAft>
              <a:buSzPts val="6000"/>
              <a:buNone/>
              <a:defRPr sz="3000"/>
            </a:lvl7pPr>
            <a:lvl8pPr lvl="7" algn="l" rtl="0">
              <a:lnSpc>
                <a:spcPct val="100000"/>
              </a:lnSpc>
              <a:spcBef>
                <a:spcPts val="0"/>
              </a:spcBef>
              <a:spcAft>
                <a:spcPts val="0"/>
              </a:spcAft>
              <a:buSzPts val="6000"/>
              <a:buNone/>
              <a:defRPr sz="3000"/>
            </a:lvl8pPr>
            <a:lvl9pPr lvl="8" algn="l" rtl="0">
              <a:lnSpc>
                <a:spcPct val="100000"/>
              </a:lnSpc>
              <a:spcBef>
                <a:spcPts val="0"/>
              </a:spcBef>
              <a:spcAft>
                <a:spcPts val="0"/>
              </a:spcAft>
              <a:buSzPts val="6000"/>
              <a:buNone/>
              <a:defRPr sz="3000"/>
            </a:lvl9pPr>
          </a:lstStyle>
          <a:p>
            <a:endParaRPr/>
          </a:p>
        </p:txBody>
      </p:sp>
      <p:sp>
        <p:nvSpPr>
          <p:cNvPr id="649" name="Google Shape;649;p85"/>
          <p:cNvSpPr txBox="1">
            <a:spLocks noGrp="1"/>
          </p:cNvSpPr>
          <p:nvPr>
            <p:ph type="subTitle" idx="1"/>
          </p:nvPr>
        </p:nvSpPr>
        <p:spPr>
          <a:xfrm>
            <a:off x="403950" y="1695650"/>
            <a:ext cx="4360800" cy="12141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1pPr>
            <a:lvl2pPr lvl="1"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2pPr>
            <a:lvl3pPr lvl="2"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3pPr>
            <a:lvl4pPr lvl="3"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4pPr>
            <a:lvl5pPr lvl="4"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5pPr>
            <a:lvl6pPr lvl="5"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6pPr>
            <a:lvl7pPr lvl="6"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7pPr>
            <a:lvl8pPr lvl="7"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8pPr>
            <a:lvl9pPr lvl="8" algn="l" rtl="0">
              <a:lnSpc>
                <a:spcPct val="115000"/>
              </a:lnSpc>
              <a:spcBef>
                <a:spcPts val="0"/>
              </a:spcBef>
              <a:spcAft>
                <a:spcPts val="0"/>
              </a:spcAft>
              <a:buClr>
                <a:srgbClr val="212121"/>
              </a:buClr>
              <a:buSzPts val="2600"/>
              <a:buFont typeface="Montserrat Medium"/>
              <a:buNone/>
              <a:defRPr sz="1300">
                <a:solidFill>
                  <a:srgbClr val="21212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01089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650"/>
        <p:cNvGrpSpPr/>
        <p:nvPr/>
      </p:nvGrpSpPr>
      <p:grpSpPr>
        <a:xfrm>
          <a:off x="0" y="0"/>
          <a:ext cx="0" cy="0"/>
          <a:chOff x="0" y="0"/>
          <a:chExt cx="0" cy="0"/>
        </a:xfrm>
      </p:grpSpPr>
      <p:sp>
        <p:nvSpPr>
          <p:cNvPr id="651" name="Google Shape;651;p86"/>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652" name="Google Shape;652;p86"/>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653" name="Google Shape;653;p86"/>
          <p:cNvSpPr/>
          <p:nvPr/>
        </p:nvSpPr>
        <p:spPr>
          <a:xfrm rot="-9461719">
            <a:off x="-1242853" y="729876"/>
            <a:ext cx="4039977" cy="4040116"/>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54" name="Google Shape;654;p86"/>
          <p:cNvSpPr txBox="1">
            <a:spLocks noGrp="1"/>
          </p:cNvSpPr>
          <p:nvPr>
            <p:ph type="title"/>
          </p:nvPr>
        </p:nvSpPr>
        <p:spPr>
          <a:xfrm>
            <a:off x="5118375" y="2491125"/>
            <a:ext cx="3911400" cy="12561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6000"/>
              <a:buFont typeface="Montserrat Light"/>
              <a:buNone/>
              <a:defRPr sz="30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55" name="Google Shape;655;p86"/>
          <p:cNvSpPr txBox="1">
            <a:spLocks noGrp="1"/>
          </p:cNvSpPr>
          <p:nvPr>
            <p:ph type="subTitle" idx="1"/>
          </p:nvPr>
        </p:nvSpPr>
        <p:spPr>
          <a:xfrm>
            <a:off x="5118375" y="3956550"/>
            <a:ext cx="3911400" cy="9840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216250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656"/>
        <p:cNvGrpSpPr/>
        <p:nvPr/>
      </p:nvGrpSpPr>
      <p:grpSpPr>
        <a:xfrm>
          <a:off x="0" y="0"/>
          <a:ext cx="0" cy="0"/>
          <a:chOff x="0" y="0"/>
          <a:chExt cx="0" cy="0"/>
        </a:xfrm>
      </p:grpSpPr>
      <p:sp>
        <p:nvSpPr>
          <p:cNvPr id="657" name="Google Shape;657;p87"/>
          <p:cNvSpPr/>
          <p:nvPr/>
        </p:nvSpPr>
        <p:spPr>
          <a:xfrm>
            <a:off x="900" y="0"/>
            <a:ext cx="9144000" cy="5157900"/>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658" name="Google Shape;658;p87"/>
          <p:cNvPicPr preferRelativeResize="0"/>
          <p:nvPr/>
        </p:nvPicPr>
        <p:blipFill rotWithShape="1">
          <a:blip r:embed="rId2">
            <a:alphaModFix/>
          </a:blip>
          <a:srcRect/>
          <a:stretch/>
        </p:blipFill>
        <p:spPr>
          <a:xfrm>
            <a:off x="8658500" y="114300"/>
            <a:ext cx="371201" cy="289025"/>
          </a:xfrm>
          <a:prstGeom prst="rect">
            <a:avLst/>
          </a:prstGeom>
          <a:noFill/>
          <a:ln>
            <a:noFill/>
          </a:ln>
        </p:spPr>
      </p:pic>
      <p:pic>
        <p:nvPicPr>
          <p:cNvPr id="659" name="Google Shape;659;p87"/>
          <p:cNvPicPr preferRelativeResize="0"/>
          <p:nvPr/>
        </p:nvPicPr>
        <p:blipFill rotWithShape="1">
          <a:blip r:embed="rId3">
            <a:alphaModFix/>
          </a:blip>
          <a:srcRect/>
          <a:stretch/>
        </p:blipFill>
        <p:spPr>
          <a:xfrm>
            <a:off x="5434988" y="1493050"/>
            <a:ext cx="2791138" cy="2157400"/>
          </a:xfrm>
          <a:prstGeom prst="rect">
            <a:avLst/>
          </a:prstGeom>
          <a:noFill/>
          <a:ln>
            <a:noFill/>
          </a:ln>
        </p:spPr>
      </p:pic>
      <p:sp>
        <p:nvSpPr>
          <p:cNvPr id="660" name="Google Shape;660;p87"/>
          <p:cNvSpPr txBox="1">
            <a:spLocks noGrp="1"/>
          </p:cNvSpPr>
          <p:nvPr>
            <p:ph type="title"/>
          </p:nvPr>
        </p:nvSpPr>
        <p:spPr>
          <a:xfrm>
            <a:off x="889700" y="743150"/>
            <a:ext cx="4207800" cy="9420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rgbClr val="FFCE31"/>
              </a:buClr>
              <a:buSzPts val="6000"/>
              <a:buFont typeface="Montserrat Light"/>
              <a:buNone/>
              <a:defRPr sz="3000">
                <a:solidFill>
                  <a:srgbClr val="FFCE31"/>
                </a:solidFill>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61" name="Google Shape;661;p87"/>
          <p:cNvSpPr txBox="1">
            <a:spLocks noGrp="1"/>
          </p:cNvSpPr>
          <p:nvPr>
            <p:ph type="subTitle" idx="1"/>
          </p:nvPr>
        </p:nvSpPr>
        <p:spPr>
          <a:xfrm>
            <a:off x="889700" y="2271350"/>
            <a:ext cx="4061400" cy="14235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2pPr>
            <a:lvl3pPr lvl="2"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3pPr>
            <a:lvl4pPr lvl="3"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4pPr>
            <a:lvl5pPr lvl="4"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5pPr>
            <a:lvl6pPr lvl="5"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6pPr>
            <a:lvl7pPr lvl="6"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7pPr>
            <a:lvl8pPr lvl="7"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8pPr>
            <a:lvl9pPr lvl="8" algn="l" rtl="0">
              <a:lnSpc>
                <a:spcPct val="115000"/>
              </a:lnSpc>
              <a:spcBef>
                <a:spcPts val="0"/>
              </a:spcBef>
              <a:spcAft>
                <a:spcPts val="0"/>
              </a:spcAft>
              <a:buClr>
                <a:schemeClr val="lt1"/>
              </a:buClr>
              <a:buSzPts val="2600"/>
              <a:buFont typeface="Montserrat Medium"/>
              <a:buNone/>
              <a:defRPr sz="1300">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46858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Agent C">
  <p:cSld name="Content With Agent C">
    <p:spTree>
      <p:nvGrpSpPr>
        <p:cNvPr id="1" name="Shape 662"/>
        <p:cNvGrpSpPr/>
        <p:nvPr/>
      </p:nvGrpSpPr>
      <p:grpSpPr>
        <a:xfrm>
          <a:off x="0" y="0"/>
          <a:ext cx="0" cy="0"/>
          <a:chOff x="0" y="0"/>
          <a:chExt cx="0" cy="0"/>
        </a:xfrm>
      </p:grpSpPr>
      <p:sp>
        <p:nvSpPr>
          <p:cNvPr id="663" name="Google Shape;663;p88"/>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64" name="Google Shape;664;p88"/>
          <p:cNvSpPr/>
          <p:nvPr/>
        </p:nvSpPr>
        <p:spPr>
          <a:xfrm rot="6752261">
            <a:off x="41270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65" name="Google Shape;665;p88"/>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66" name="Google Shape;666;p88"/>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pic>
        <p:nvPicPr>
          <p:cNvPr id="667" name="Google Shape;667;p88"/>
          <p:cNvPicPr preferRelativeResize="0"/>
          <p:nvPr/>
        </p:nvPicPr>
        <p:blipFill rotWithShape="1">
          <a:blip r:embed="rId2">
            <a:alphaModFix/>
          </a:blip>
          <a:srcRect/>
          <a:stretch/>
        </p:blipFill>
        <p:spPr>
          <a:xfrm>
            <a:off x="4961612" y="517000"/>
            <a:ext cx="3420175" cy="4626501"/>
          </a:xfrm>
          <a:prstGeom prst="rect">
            <a:avLst/>
          </a:prstGeom>
          <a:noFill/>
          <a:ln>
            <a:noFill/>
          </a:ln>
        </p:spPr>
      </p:pic>
    </p:spTree>
    <p:extLst>
      <p:ext uri="{BB962C8B-B14F-4D97-AF65-F5344CB8AC3E}">
        <p14:creationId xmlns:p14="http://schemas.microsoft.com/office/powerpoint/2010/main" val="3793329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Agent E">
  <p:cSld name="Content With Agent E">
    <p:spTree>
      <p:nvGrpSpPr>
        <p:cNvPr id="1" name="Shape 668"/>
        <p:cNvGrpSpPr/>
        <p:nvPr/>
      </p:nvGrpSpPr>
      <p:grpSpPr>
        <a:xfrm>
          <a:off x="0" y="0"/>
          <a:ext cx="0" cy="0"/>
          <a:chOff x="0" y="0"/>
          <a:chExt cx="0" cy="0"/>
        </a:xfrm>
      </p:grpSpPr>
      <p:sp>
        <p:nvSpPr>
          <p:cNvPr id="669" name="Google Shape;669;p89"/>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70" name="Google Shape;670;p89"/>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71" name="Google Shape;671;p89"/>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72" name="Google Shape;672;p89"/>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pic>
        <p:nvPicPr>
          <p:cNvPr id="673" name="Google Shape;673;p89"/>
          <p:cNvPicPr preferRelativeResize="0"/>
          <p:nvPr/>
        </p:nvPicPr>
        <p:blipFill rotWithShape="1">
          <a:blip r:embed="rId2">
            <a:alphaModFix/>
          </a:blip>
          <a:srcRect l="-5463" r="-5143"/>
          <a:stretch/>
        </p:blipFill>
        <p:spPr>
          <a:xfrm>
            <a:off x="977925" y="488512"/>
            <a:ext cx="6123001" cy="4654988"/>
          </a:xfrm>
          <a:prstGeom prst="rect">
            <a:avLst/>
          </a:prstGeom>
          <a:noFill/>
          <a:ln>
            <a:noFill/>
          </a:ln>
        </p:spPr>
      </p:pic>
    </p:spTree>
    <p:extLst>
      <p:ext uri="{BB962C8B-B14F-4D97-AF65-F5344CB8AC3E}">
        <p14:creationId xmlns:p14="http://schemas.microsoft.com/office/powerpoint/2010/main" val="8902744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Agent F">
  <p:cSld name="Content With Agent F">
    <p:spTree>
      <p:nvGrpSpPr>
        <p:cNvPr id="1" name="Shape 674"/>
        <p:cNvGrpSpPr/>
        <p:nvPr/>
      </p:nvGrpSpPr>
      <p:grpSpPr>
        <a:xfrm>
          <a:off x="0" y="0"/>
          <a:ext cx="0" cy="0"/>
          <a:chOff x="0" y="0"/>
          <a:chExt cx="0" cy="0"/>
        </a:xfrm>
      </p:grpSpPr>
      <p:sp>
        <p:nvSpPr>
          <p:cNvPr id="675" name="Google Shape;675;p90"/>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76" name="Google Shape;676;p90"/>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77" name="Google Shape;677;p90"/>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78" name="Google Shape;678;p90"/>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pic>
        <p:nvPicPr>
          <p:cNvPr id="679" name="Google Shape;679;p90"/>
          <p:cNvPicPr preferRelativeResize="0"/>
          <p:nvPr/>
        </p:nvPicPr>
        <p:blipFill rotWithShape="1">
          <a:blip r:embed="rId2">
            <a:alphaModFix/>
          </a:blip>
          <a:srcRect t="-6747" b="15189"/>
          <a:stretch/>
        </p:blipFill>
        <p:spPr>
          <a:xfrm>
            <a:off x="2877125" y="138025"/>
            <a:ext cx="3115063" cy="5005476"/>
          </a:xfrm>
          <a:prstGeom prst="rect">
            <a:avLst/>
          </a:prstGeom>
          <a:noFill/>
          <a:ln>
            <a:noFill/>
          </a:ln>
        </p:spPr>
      </p:pic>
    </p:spTree>
    <p:extLst>
      <p:ext uri="{BB962C8B-B14F-4D97-AF65-F5344CB8AC3E}">
        <p14:creationId xmlns:p14="http://schemas.microsoft.com/office/powerpoint/2010/main" val="17108956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With Agent G">
  <p:cSld name="Content With Agent G">
    <p:spTree>
      <p:nvGrpSpPr>
        <p:cNvPr id="1" name="Shape 680"/>
        <p:cNvGrpSpPr/>
        <p:nvPr/>
      </p:nvGrpSpPr>
      <p:grpSpPr>
        <a:xfrm>
          <a:off x="0" y="0"/>
          <a:ext cx="0" cy="0"/>
          <a:chOff x="0" y="0"/>
          <a:chExt cx="0" cy="0"/>
        </a:xfrm>
      </p:grpSpPr>
      <p:sp>
        <p:nvSpPr>
          <p:cNvPr id="681" name="Google Shape;681;p91"/>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82" name="Google Shape;682;p91"/>
          <p:cNvSpPr/>
          <p:nvPr/>
        </p:nvSpPr>
        <p:spPr>
          <a:xfrm rot="6752261">
            <a:off x="1985756" y="1827954"/>
            <a:ext cx="4794790" cy="4794790"/>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83" name="Google Shape;683;p91"/>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
        <p:nvSpPr>
          <p:cNvPr id="684" name="Google Shape;684;p91"/>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rtl="0">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rtl="0">
              <a:lnSpc>
                <a:spcPct val="115000"/>
              </a:lnSpc>
              <a:spcBef>
                <a:spcPts val="0"/>
              </a:spcBef>
              <a:spcAft>
                <a:spcPts val="0"/>
              </a:spcAft>
              <a:buClr>
                <a:schemeClr val="dk1"/>
              </a:buClr>
              <a:buSzPts val="2800"/>
              <a:buNone/>
              <a:defRPr>
                <a:solidFill>
                  <a:schemeClr val="dk1"/>
                </a:solidFill>
              </a:defRPr>
            </a:lvl2pPr>
            <a:lvl3pPr lvl="2" algn="l" rtl="0">
              <a:lnSpc>
                <a:spcPct val="115000"/>
              </a:lnSpc>
              <a:spcBef>
                <a:spcPts val="0"/>
              </a:spcBef>
              <a:spcAft>
                <a:spcPts val="0"/>
              </a:spcAft>
              <a:buClr>
                <a:schemeClr val="dk1"/>
              </a:buClr>
              <a:buSzPts val="2800"/>
              <a:buNone/>
              <a:defRPr>
                <a:solidFill>
                  <a:schemeClr val="dk1"/>
                </a:solidFill>
              </a:defRPr>
            </a:lvl3pPr>
            <a:lvl4pPr lvl="3" algn="l" rtl="0">
              <a:lnSpc>
                <a:spcPct val="115000"/>
              </a:lnSpc>
              <a:spcBef>
                <a:spcPts val="0"/>
              </a:spcBef>
              <a:spcAft>
                <a:spcPts val="0"/>
              </a:spcAft>
              <a:buClr>
                <a:schemeClr val="dk1"/>
              </a:buClr>
              <a:buSzPts val="2800"/>
              <a:buNone/>
              <a:defRPr>
                <a:solidFill>
                  <a:schemeClr val="dk1"/>
                </a:solidFill>
              </a:defRPr>
            </a:lvl4pPr>
            <a:lvl5pPr lvl="4" algn="l" rtl="0">
              <a:lnSpc>
                <a:spcPct val="115000"/>
              </a:lnSpc>
              <a:spcBef>
                <a:spcPts val="0"/>
              </a:spcBef>
              <a:spcAft>
                <a:spcPts val="0"/>
              </a:spcAft>
              <a:buClr>
                <a:schemeClr val="dk1"/>
              </a:buClr>
              <a:buSzPts val="2800"/>
              <a:buNone/>
              <a:defRPr>
                <a:solidFill>
                  <a:schemeClr val="dk1"/>
                </a:solidFill>
              </a:defRPr>
            </a:lvl5pPr>
            <a:lvl6pPr lvl="5" algn="l" rtl="0">
              <a:lnSpc>
                <a:spcPct val="115000"/>
              </a:lnSpc>
              <a:spcBef>
                <a:spcPts val="0"/>
              </a:spcBef>
              <a:spcAft>
                <a:spcPts val="0"/>
              </a:spcAft>
              <a:buClr>
                <a:schemeClr val="dk1"/>
              </a:buClr>
              <a:buSzPts val="2800"/>
              <a:buNone/>
              <a:defRPr>
                <a:solidFill>
                  <a:schemeClr val="dk1"/>
                </a:solidFill>
              </a:defRPr>
            </a:lvl6pPr>
            <a:lvl7pPr lvl="6" algn="l" rtl="0">
              <a:lnSpc>
                <a:spcPct val="115000"/>
              </a:lnSpc>
              <a:spcBef>
                <a:spcPts val="0"/>
              </a:spcBef>
              <a:spcAft>
                <a:spcPts val="0"/>
              </a:spcAft>
              <a:buClr>
                <a:schemeClr val="dk1"/>
              </a:buClr>
              <a:buSzPts val="2800"/>
              <a:buNone/>
              <a:defRPr>
                <a:solidFill>
                  <a:schemeClr val="dk1"/>
                </a:solidFill>
              </a:defRPr>
            </a:lvl7pPr>
            <a:lvl8pPr lvl="7" algn="l" rtl="0">
              <a:lnSpc>
                <a:spcPct val="115000"/>
              </a:lnSpc>
              <a:spcBef>
                <a:spcPts val="0"/>
              </a:spcBef>
              <a:spcAft>
                <a:spcPts val="0"/>
              </a:spcAft>
              <a:buClr>
                <a:schemeClr val="dk1"/>
              </a:buClr>
              <a:buSzPts val="2800"/>
              <a:buNone/>
              <a:defRPr>
                <a:solidFill>
                  <a:schemeClr val="dk1"/>
                </a:solidFill>
              </a:defRPr>
            </a:lvl8pPr>
            <a:lvl9pPr lvl="8" algn="l" rtl="0">
              <a:lnSpc>
                <a:spcPct val="115000"/>
              </a:lnSpc>
              <a:spcBef>
                <a:spcPts val="0"/>
              </a:spcBef>
              <a:spcAft>
                <a:spcPts val="0"/>
              </a:spcAft>
              <a:buClr>
                <a:schemeClr val="dk1"/>
              </a:buClr>
              <a:buSzPts val="2800"/>
              <a:buNone/>
              <a:defRPr>
                <a:solidFill>
                  <a:schemeClr val="dk1"/>
                </a:solidFill>
              </a:defRPr>
            </a:lvl9pPr>
          </a:lstStyle>
          <a:p>
            <a:endParaRPr/>
          </a:p>
        </p:txBody>
      </p:sp>
      <p:pic>
        <p:nvPicPr>
          <p:cNvPr id="685" name="Google Shape;685;p91"/>
          <p:cNvPicPr preferRelativeResize="0"/>
          <p:nvPr/>
        </p:nvPicPr>
        <p:blipFill rotWithShape="1">
          <a:blip r:embed="rId2">
            <a:alphaModFix/>
          </a:blip>
          <a:srcRect t="-669" r="1632" b="13758"/>
          <a:stretch/>
        </p:blipFill>
        <p:spPr>
          <a:xfrm>
            <a:off x="2123595" y="710088"/>
            <a:ext cx="3098026" cy="4428913"/>
          </a:xfrm>
          <a:prstGeom prst="rect">
            <a:avLst/>
          </a:prstGeom>
          <a:noFill/>
          <a:ln>
            <a:noFill/>
          </a:ln>
        </p:spPr>
      </p:pic>
      <p:pic>
        <p:nvPicPr>
          <p:cNvPr id="686" name="Google Shape;686;p91"/>
          <p:cNvPicPr preferRelativeResize="0"/>
          <p:nvPr/>
        </p:nvPicPr>
        <p:blipFill rotWithShape="1">
          <a:blip r:embed="rId3">
            <a:alphaModFix/>
          </a:blip>
          <a:srcRect l="-4195" r="-1758"/>
          <a:stretch/>
        </p:blipFill>
        <p:spPr>
          <a:xfrm>
            <a:off x="3233520" y="890488"/>
            <a:ext cx="4385137" cy="4248512"/>
          </a:xfrm>
          <a:prstGeom prst="rect">
            <a:avLst/>
          </a:prstGeom>
          <a:noFill/>
          <a:ln>
            <a:noFill/>
          </a:ln>
        </p:spPr>
      </p:pic>
    </p:spTree>
    <p:extLst>
      <p:ext uri="{BB962C8B-B14F-4D97-AF65-F5344CB8AC3E}">
        <p14:creationId xmlns:p14="http://schemas.microsoft.com/office/powerpoint/2010/main" val="295168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 Index A 1 1">
  <p:cSld name="Agenda / Index A 1 1">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12"/>
          <p:cNvPicPr preferRelativeResize="0"/>
          <p:nvPr/>
        </p:nvPicPr>
        <p:blipFill rotWithShape="1">
          <a:blip r:embed="rId2">
            <a:alphaModFix/>
          </a:blip>
          <a:srcRect/>
          <a:stretch/>
        </p:blipFill>
        <p:spPr>
          <a:xfrm>
            <a:off x="8658500" y="114300"/>
            <a:ext cx="371201" cy="2890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Agent G 1">
  <p:cSld name="Content With Agent G 1">
    <p:spTree>
      <p:nvGrpSpPr>
        <p:cNvPr id="1" name="Shape 687"/>
        <p:cNvGrpSpPr/>
        <p:nvPr/>
      </p:nvGrpSpPr>
      <p:grpSpPr>
        <a:xfrm>
          <a:off x="0" y="0"/>
          <a:ext cx="0" cy="0"/>
          <a:chOff x="0" y="0"/>
          <a:chExt cx="0" cy="0"/>
        </a:xfrm>
      </p:grpSpPr>
      <p:sp>
        <p:nvSpPr>
          <p:cNvPr id="688" name="Google Shape;688;p92"/>
          <p:cNvSpPr/>
          <p:nvPr/>
        </p:nvSpPr>
        <p:spPr>
          <a:xfrm>
            <a:off x="0" y="0"/>
            <a:ext cx="9170700" cy="516465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89" name="Google Shape;689;p92"/>
          <p:cNvSpPr/>
          <p:nvPr/>
        </p:nvSpPr>
        <p:spPr>
          <a:xfrm rot="6769914">
            <a:off x="4529922" y="3066747"/>
            <a:ext cx="2865251" cy="3020202"/>
          </a:xfrm>
          <a:prstGeom prst="chord">
            <a:avLst>
              <a:gd name="adj1" fmla="val 2611510"/>
              <a:gd name="adj2" fmla="val 16200000"/>
            </a:avLst>
          </a:prstGeom>
          <a:solidFill>
            <a:srgbClr val="FFDC6A"/>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690" name="Google Shape;690;p92"/>
          <p:cNvSpPr/>
          <p:nvPr/>
        </p:nvSpPr>
        <p:spPr>
          <a:xfrm rot="6752231">
            <a:off x="-1047263" y="970679"/>
            <a:ext cx="6108284" cy="6054018"/>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750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726620"/>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04800" y="285706"/>
            <a:ext cx="4133850" cy="301236"/>
          </a:xfrm>
          <a:prstGeom prst="rect">
            <a:avLst/>
          </a:prstGeom>
          <a:noFill/>
        </p:spPr>
        <p:txBody>
          <a:bodyPr wrap="square" lIns="0" rIns="0" rtlCol="0">
            <a:spAutoFit/>
          </a:bodyPr>
          <a:lstStyle>
            <a:lvl1pPr>
              <a:defRPr lang="uk-UA" sz="1500" b="0" i="0">
                <a:solidFill>
                  <a:srgbClr val="A2A1A5"/>
                </a:solidFill>
                <a:latin typeface="Helvetica" pitchFamily="2" charset="0"/>
                <a:ea typeface="Helvetica Light" panose="020B0403020202020204" pitchFamily="34" charset="0"/>
                <a:cs typeface="+mn-cs"/>
              </a:defRPr>
            </a:lvl1pPr>
          </a:lstStyle>
          <a:p>
            <a:pPr marL="0" lvl="0"/>
            <a:r>
              <a:rPr lang="en-US" dirty="0"/>
              <a:t>click to edit master title style</a:t>
            </a:r>
            <a:endParaRPr lang="uk-UA" dirty="0"/>
          </a:p>
        </p:txBody>
      </p:sp>
    </p:spTree>
    <p:extLst>
      <p:ext uri="{BB962C8B-B14F-4D97-AF65-F5344CB8AC3E}">
        <p14:creationId xmlns:p14="http://schemas.microsoft.com/office/powerpoint/2010/main" val="222304103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04800" y="285706"/>
            <a:ext cx="2724150" cy="301236"/>
          </a:xfrm>
          <a:prstGeom prst="rect">
            <a:avLst/>
          </a:prstGeom>
          <a:noFill/>
        </p:spPr>
        <p:txBody>
          <a:bodyPr wrap="square" lIns="0" rIns="0" rtlCol="0">
            <a:spAutoFit/>
          </a:bodyPr>
          <a:lstStyle>
            <a:lvl1pPr>
              <a:defRPr lang="uk-UA" sz="1500" b="0" i="0">
                <a:solidFill>
                  <a:srgbClr val="A2A1A5"/>
                </a:solidFill>
                <a:latin typeface="Helvetica" pitchFamily="2" charset="0"/>
                <a:ea typeface="Helvetica Light" panose="020B0403020202020204" pitchFamily="34" charset="0"/>
                <a:cs typeface="+mn-cs"/>
              </a:defRPr>
            </a:lvl1pPr>
          </a:lstStyle>
          <a:p>
            <a:pPr marL="0" lvl="0"/>
            <a:r>
              <a:rPr lang="en-US" dirty="0"/>
              <a:t>click to edit master title style</a:t>
            </a:r>
            <a:endParaRPr lang="uk-UA" dirty="0"/>
          </a:p>
        </p:txBody>
      </p:sp>
    </p:spTree>
    <p:extLst>
      <p:ext uri="{BB962C8B-B14F-4D97-AF65-F5344CB8AC3E}">
        <p14:creationId xmlns:p14="http://schemas.microsoft.com/office/powerpoint/2010/main" val="204800440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07937" y="285706"/>
            <a:ext cx="2511463" cy="301236"/>
          </a:xfrm>
          <a:prstGeom prst="rect">
            <a:avLst/>
          </a:prstGeom>
          <a:noFill/>
        </p:spPr>
        <p:txBody>
          <a:bodyPr wrap="square" lIns="0" rIns="0" rtlCol="0">
            <a:spAutoFit/>
          </a:bodyPr>
          <a:lstStyle>
            <a:lvl1pPr>
              <a:defRPr lang="uk-UA" sz="1500" b="0" i="0">
                <a:solidFill>
                  <a:srgbClr val="A2A1A5"/>
                </a:solidFill>
                <a:latin typeface="Helvetica" pitchFamily="2" charset="0"/>
                <a:ea typeface="Helvetica Light" panose="020B0403020202020204" pitchFamily="34" charset="0"/>
                <a:cs typeface="+mn-cs"/>
              </a:defRPr>
            </a:lvl1pPr>
          </a:lstStyle>
          <a:p>
            <a:pPr marL="0" lvl="0"/>
            <a:r>
              <a:rPr lang="en-US" dirty="0"/>
              <a:t>click to edit master title style</a:t>
            </a:r>
            <a:endParaRPr lang="uk-UA" dirty="0"/>
          </a:p>
        </p:txBody>
      </p:sp>
    </p:spTree>
    <p:extLst>
      <p:ext uri="{BB962C8B-B14F-4D97-AF65-F5344CB8AC3E}">
        <p14:creationId xmlns:p14="http://schemas.microsoft.com/office/powerpoint/2010/main" val="3776770242"/>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3291892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Agent D">
  <p:cSld name="Content With Agent D">
    <p:spTree>
      <p:nvGrpSpPr>
        <p:cNvPr id="1" name="Shape 780"/>
        <p:cNvGrpSpPr/>
        <p:nvPr/>
      </p:nvGrpSpPr>
      <p:grpSpPr>
        <a:xfrm>
          <a:off x="0" y="0"/>
          <a:ext cx="0" cy="0"/>
          <a:chOff x="0" y="0"/>
          <a:chExt cx="0" cy="0"/>
        </a:xfrm>
      </p:grpSpPr>
      <p:sp>
        <p:nvSpPr>
          <p:cNvPr id="781" name="Google Shape;781;p112"/>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
        <p:nvSpPr>
          <p:cNvPr id="782" name="Google Shape;782;p112"/>
          <p:cNvSpPr/>
          <p:nvPr/>
        </p:nvSpPr>
        <p:spPr>
          <a:xfrm rot="-215">
            <a:off x="4209713" y="-136017"/>
            <a:ext cx="4794750" cy="4794900"/>
          </a:xfrm>
          <a:prstGeom prst="chord">
            <a:avLst>
              <a:gd name="adj1" fmla="val 17327178"/>
              <a:gd name="adj2" fmla="val 15075021"/>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783" name="Google Shape;783;p112"/>
          <p:cNvSpPr txBox="1">
            <a:spLocks noGrp="1"/>
          </p:cNvSpPr>
          <p:nvPr>
            <p:ph type="title"/>
          </p:nvPr>
        </p:nvSpPr>
        <p:spPr>
          <a:xfrm>
            <a:off x="460550" y="303550"/>
            <a:ext cx="2930700" cy="8583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5000"/>
              <a:buFont typeface="Montserrat Light"/>
              <a:buNone/>
              <a:defRPr sz="2500">
                <a:latin typeface="Montserrat Light"/>
                <a:ea typeface="Montserrat Light"/>
                <a:cs typeface="Montserrat Light"/>
                <a:sym typeface="Montserrat Light"/>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84" name="Google Shape;784;p112"/>
          <p:cNvSpPr txBox="1">
            <a:spLocks noGrp="1"/>
          </p:cNvSpPr>
          <p:nvPr>
            <p:ph type="subTitle" idx="1"/>
          </p:nvPr>
        </p:nvSpPr>
        <p:spPr>
          <a:xfrm>
            <a:off x="5317250" y="303550"/>
            <a:ext cx="3485700" cy="85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chemeClr val="dk1"/>
              </a:buClr>
              <a:buSzPts val="2600"/>
              <a:buFont typeface="Montserrat Medium"/>
              <a:buNone/>
              <a:defRPr sz="1300">
                <a:solidFill>
                  <a:schemeClr val="dk1"/>
                </a:solidFill>
                <a:latin typeface="Montserrat Medium"/>
                <a:ea typeface="Montserrat Medium"/>
                <a:cs typeface="Montserrat Medium"/>
                <a:sym typeface="Montserrat Medium"/>
              </a:defRPr>
            </a:lvl1pPr>
            <a:lvl2pPr lvl="1" algn="l">
              <a:lnSpc>
                <a:spcPct val="115000"/>
              </a:lnSpc>
              <a:spcBef>
                <a:spcPts val="0"/>
              </a:spcBef>
              <a:spcAft>
                <a:spcPts val="0"/>
              </a:spcAft>
              <a:buClr>
                <a:schemeClr val="dk1"/>
              </a:buClr>
              <a:buSzPts val="2800"/>
              <a:buNone/>
              <a:defRPr>
                <a:solidFill>
                  <a:schemeClr val="dk1"/>
                </a:solidFill>
              </a:defRPr>
            </a:lvl2pPr>
            <a:lvl3pPr lvl="2" algn="l">
              <a:lnSpc>
                <a:spcPct val="115000"/>
              </a:lnSpc>
              <a:spcBef>
                <a:spcPts val="0"/>
              </a:spcBef>
              <a:spcAft>
                <a:spcPts val="0"/>
              </a:spcAft>
              <a:buClr>
                <a:schemeClr val="dk1"/>
              </a:buClr>
              <a:buSzPts val="2800"/>
              <a:buNone/>
              <a:defRPr>
                <a:solidFill>
                  <a:schemeClr val="dk1"/>
                </a:solidFill>
              </a:defRPr>
            </a:lvl3pPr>
            <a:lvl4pPr lvl="3" algn="l">
              <a:lnSpc>
                <a:spcPct val="115000"/>
              </a:lnSpc>
              <a:spcBef>
                <a:spcPts val="0"/>
              </a:spcBef>
              <a:spcAft>
                <a:spcPts val="0"/>
              </a:spcAft>
              <a:buClr>
                <a:schemeClr val="dk1"/>
              </a:buClr>
              <a:buSzPts val="2800"/>
              <a:buNone/>
              <a:defRPr>
                <a:solidFill>
                  <a:schemeClr val="dk1"/>
                </a:solidFill>
              </a:defRPr>
            </a:lvl4pPr>
            <a:lvl5pPr lvl="4" algn="l">
              <a:lnSpc>
                <a:spcPct val="115000"/>
              </a:lnSpc>
              <a:spcBef>
                <a:spcPts val="0"/>
              </a:spcBef>
              <a:spcAft>
                <a:spcPts val="0"/>
              </a:spcAft>
              <a:buClr>
                <a:schemeClr val="dk1"/>
              </a:buClr>
              <a:buSzPts val="2800"/>
              <a:buNone/>
              <a:defRPr>
                <a:solidFill>
                  <a:schemeClr val="dk1"/>
                </a:solidFill>
              </a:defRPr>
            </a:lvl5pPr>
            <a:lvl6pPr lvl="5" algn="l">
              <a:lnSpc>
                <a:spcPct val="115000"/>
              </a:lnSpc>
              <a:spcBef>
                <a:spcPts val="0"/>
              </a:spcBef>
              <a:spcAft>
                <a:spcPts val="0"/>
              </a:spcAft>
              <a:buClr>
                <a:schemeClr val="dk1"/>
              </a:buClr>
              <a:buSzPts val="2800"/>
              <a:buNone/>
              <a:defRPr>
                <a:solidFill>
                  <a:schemeClr val="dk1"/>
                </a:solidFill>
              </a:defRPr>
            </a:lvl6pPr>
            <a:lvl7pPr lvl="6" algn="l">
              <a:lnSpc>
                <a:spcPct val="115000"/>
              </a:lnSpc>
              <a:spcBef>
                <a:spcPts val="0"/>
              </a:spcBef>
              <a:spcAft>
                <a:spcPts val="0"/>
              </a:spcAft>
              <a:buClr>
                <a:schemeClr val="dk1"/>
              </a:buClr>
              <a:buSzPts val="2800"/>
              <a:buNone/>
              <a:defRPr>
                <a:solidFill>
                  <a:schemeClr val="dk1"/>
                </a:solidFill>
              </a:defRPr>
            </a:lvl7pPr>
            <a:lvl8pPr lvl="7" algn="l">
              <a:lnSpc>
                <a:spcPct val="115000"/>
              </a:lnSpc>
              <a:spcBef>
                <a:spcPts val="0"/>
              </a:spcBef>
              <a:spcAft>
                <a:spcPts val="0"/>
              </a:spcAft>
              <a:buClr>
                <a:schemeClr val="dk1"/>
              </a:buClr>
              <a:buSzPts val="2800"/>
              <a:buNone/>
              <a:defRPr>
                <a:solidFill>
                  <a:schemeClr val="dk1"/>
                </a:solidFill>
              </a:defRPr>
            </a:lvl8pPr>
            <a:lvl9pPr lvl="8" algn="l">
              <a:lnSpc>
                <a:spcPct val="115000"/>
              </a:lnSpc>
              <a:spcBef>
                <a:spcPts val="0"/>
              </a:spcBef>
              <a:spcAft>
                <a:spcPts val="0"/>
              </a:spcAft>
              <a:buClr>
                <a:schemeClr val="dk1"/>
              </a:buClr>
              <a:buSzPts val="2800"/>
              <a:buNone/>
              <a:defRPr>
                <a:solidFill>
                  <a:schemeClr val="dk1"/>
                </a:solidFill>
              </a:defRPr>
            </a:lvl9pPr>
          </a:lstStyle>
          <a:p>
            <a:endParaRPr/>
          </a:p>
        </p:txBody>
      </p:sp>
      <p:pic>
        <p:nvPicPr>
          <p:cNvPr id="785" name="Google Shape;785;p112"/>
          <p:cNvPicPr preferRelativeResize="0"/>
          <p:nvPr/>
        </p:nvPicPr>
        <p:blipFill rotWithShape="1">
          <a:blip r:embed="rId2">
            <a:alphaModFix/>
          </a:blip>
          <a:srcRect/>
          <a:stretch/>
        </p:blipFill>
        <p:spPr>
          <a:xfrm>
            <a:off x="723863" y="371104"/>
            <a:ext cx="3485700" cy="4773007"/>
          </a:xfrm>
          <a:prstGeom prst="rect">
            <a:avLst/>
          </a:prstGeom>
          <a:noFill/>
          <a:ln>
            <a:noFill/>
          </a:ln>
        </p:spPr>
      </p:pic>
    </p:spTree>
    <p:extLst>
      <p:ext uri="{BB962C8B-B14F-4D97-AF65-F5344CB8AC3E}">
        <p14:creationId xmlns:p14="http://schemas.microsoft.com/office/powerpoint/2010/main" val="2721412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86"/>
        <p:cNvGrpSpPr/>
        <p:nvPr/>
      </p:nvGrpSpPr>
      <p:grpSpPr>
        <a:xfrm>
          <a:off x="0" y="0"/>
          <a:ext cx="0" cy="0"/>
          <a:chOff x="0" y="0"/>
          <a:chExt cx="0" cy="0"/>
        </a:xfrm>
      </p:grpSpPr>
      <p:sp>
        <p:nvSpPr>
          <p:cNvPr id="787" name="Google Shape;787;p113"/>
          <p:cNvSpPr txBox="1">
            <a:spLocks noGrp="1"/>
          </p:cNvSpPr>
          <p:nvPr>
            <p:ph type="body" idx="1"/>
          </p:nvPr>
        </p:nvSpPr>
        <p:spPr>
          <a:xfrm>
            <a:off x="450503" y="4447450"/>
            <a:ext cx="8239200" cy="23880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SzPts val="2700"/>
              <a:buNone/>
              <a:defRPr sz="1350" b="1"/>
            </a:lvl1pPr>
            <a:lvl2pPr marL="457200" lvl="1" indent="-203200" algn="l">
              <a:lnSpc>
                <a:spcPct val="115000"/>
              </a:lnSpc>
              <a:spcBef>
                <a:spcPts val="0"/>
              </a:spcBef>
              <a:spcAft>
                <a:spcPts val="0"/>
              </a:spcAft>
              <a:buSzPts val="2800"/>
              <a:buChar char="○"/>
              <a:defRPr/>
            </a:lvl2pPr>
            <a:lvl3pPr marL="685800" lvl="2" indent="-203200" algn="l">
              <a:lnSpc>
                <a:spcPct val="115000"/>
              </a:lnSpc>
              <a:spcBef>
                <a:spcPts val="0"/>
              </a:spcBef>
              <a:spcAft>
                <a:spcPts val="0"/>
              </a:spcAft>
              <a:buSzPts val="2800"/>
              <a:buChar char="■"/>
              <a:defRPr/>
            </a:lvl3pPr>
            <a:lvl4pPr marL="914400" lvl="3" indent="-203200" algn="l">
              <a:lnSpc>
                <a:spcPct val="115000"/>
              </a:lnSpc>
              <a:spcBef>
                <a:spcPts val="0"/>
              </a:spcBef>
              <a:spcAft>
                <a:spcPts val="0"/>
              </a:spcAft>
              <a:buSzPts val="2800"/>
              <a:buChar char="●"/>
              <a:defRPr/>
            </a:lvl4pPr>
            <a:lvl5pPr marL="1143000" lvl="4" indent="-203200" algn="l">
              <a:lnSpc>
                <a:spcPct val="115000"/>
              </a:lnSpc>
              <a:spcBef>
                <a:spcPts val="0"/>
              </a:spcBef>
              <a:spcAft>
                <a:spcPts val="0"/>
              </a:spcAft>
              <a:buSzPts val="2800"/>
              <a:buChar char="○"/>
              <a:defRPr/>
            </a:lvl5pPr>
            <a:lvl6pPr marL="1371600" lvl="5" indent="-203200" algn="l">
              <a:lnSpc>
                <a:spcPct val="115000"/>
              </a:lnSpc>
              <a:spcBef>
                <a:spcPts val="0"/>
              </a:spcBef>
              <a:spcAft>
                <a:spcPts val="0"/>
              </a:spcAft>
              <a:buSzPts val="2800"/>
              <a:buChar char="■"/>
              <a:defRPr/>
            </a:lvl6pPr>
            <a:lvl7pPr marL="1600200" lvl="6" indent="-203200" algn="l">
              <a:lnSpc>
                <a:spcPct val="115000"/>
              </a:lnSpc>
              <a:spcBef>
                <a:spcPts val="0"/>
              </a:spcBef>
              <a:spcAft>
                <a:spcPts val="0"/>
              </a:spcAft>
              <a:buSzPts val="2800"/>
              <a:buChar char="●"/>
              <a:defRPr/>
            </a:lvl7pPr>
            <a:lvl8pPr marL="1828800" lvl="7" indent="-203200" algn="l">
              <a:lnSpc>
                <a:spcPct val="115000"/>
              </a:lnSpc>
              <a:spcBef>
                <a:spcPts val="0"/>
              </a:spcBef>
              <a:spcAft>
                <a:spcPts val="0"/>
              </a:spcAft>
              <a:buSzPts val="2800"/>
              <a:buChar char="○"/>
              <a:defRPr/>
            </a:lvl8pPr>
            <a:lvl9pPr marL="2057400" lvl="8" indent="-203200" algn="l">
              <a:lnSpc>
                <a:spcPct val="115000"/>
              </a:lnSpc>
              <a:spcBef>
                <a:spcPts val="0"/>
              </a:spcBef>
              <a:spcAft>
                <a:spcPts val="0"/>
              </a:spcAft>
              <a:buSzPts val="2800"/>
              <a:buChar char="■"/>
              <a:defRPr/>
            </a:lvl9pPr>
          </a:lstStyle>
          <a:p>
            <a:endParaRPr/>
          </a:p>
        </p:txBody>
      </p:sp>
      <p:sp>
        <p:nvSpPr>
          <p:cNvPr id="788" name="Google Shape;788;p113"/>
          <p:cNvSpPr txBox="1">
            <a:spLocks noGrp="1"/>
          </p:cNvSpPr>
          <p:nvPr>
            <p:ph type="title"/>
          </p:nvPr>
        </p:nvSpPr>
        <p:spPr>
          <a:xfrm>
            <a:off x="452436" y="965622"/>
            <a:ext cx="8239200" cy="174315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5600"/>
              <a:buNone/>
              <a:defRPr sz="435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89" name="Google Shape;789;p113"/>
          <p:cNvSpPr txBox="1">
            <a:spLocks noGrp="1"/>
          </p:cNvSpPr>
          <p:nvPr>
            <p:ph type="body" idx="2"/>
          </p:nvPr>
        </p:nvSpPr>
        <p:spPr>
          <a:xfrm>
            <a:off x="450505" y="2708698"/>
            <a:ext cx="8239200" cy="714450"/>
          </a:xfrm>
          <a:prstGeom prst="rect">
            <a:avLst/>
          </a:prstGeom>
          <a:noFill/>
          <a:ln>
            <a:noFill/>
          </a:ln>
        </p:spPr>
        <p:txBody>
          <a:bodyPr spcFirstLastPara="1" wrap="square" lIns="182850" tIns="182850" rIns="182850" bIns="182850" anchor="t" anchorCtr="0">
            <a:normAutofit/>
          </a:bodyPr>
          <a:lstStyle>
            <a:lvl1pPr marL="228600" lvl="0" indent="-114300" algn="l">
              <a:lnSpc>
                <a:spcPct val="100000"/>
              </a:lnSpc>
              <a:spcBef>
                <a:spcPts val="0"/>
              </a:spcBef>
              <a:spcAft>
                <a:spcPts val="0"/>
              </a:spcAft>
              <a:buSzPts val="4125"/>
              <a:buNone/>
              <a:defRPr sz="2063" b="1"/>
            </a:lvl1pPr>
            <a:lvl2pPr marL="457200" lvl="1" indent="-114300" algn="l">
              <a:lnSpc>
                <a:spcPct val="100000"/>
              </a:lnSpc>
              <a:spcBef>
                <a:spcPts val="0"/>
              </a:spcBef>
              <a:spcAft>
                <a:spcPts val="0"/>
              </a:spcAft>
              <a:buSzPts val="4125"/>
              <a:buNone/>
              <a:defRPr sz="2063" b="1"/>
            </a:lvl2pPr>
            <a:lvl3pPr marL="685800" lvl="2" indent="-114300" algn="l">
              <a:lnSpc>
                <a:spcPct val="100000"/>
              </a:lnSpc>
              <a:spcBef>
                <a:spcPts val="0"/>
              </a:spcBef>
              <a:spcAft>
                <a:spcPts val="0"/>
              </a:spcAft>
              <a:buSzPts val="4125"/>
              <a:buNone/>
              <a:defRPr sz="2063" b="1"/>
            </a:lvl3pPr>
            <a:lvl4pPr marL="914400" lvl="3" indent="-114300" algn="l">
              <a:lnSpc>
                <a:spcPct val="100000"/>
              </a:lnSpc>
              <a:spcBef>
                <a:spcPts val="0"/>
              </a:spcBef>
              <a:spcAft>
                <a:spcPts val="0"/>
              </a:spcAft>
              <a:buSzPts val="4125"/>
              <a:buNone/>
              <a:defRPr sz="2063" b="1"/>
            </a:lvl4pPr>
            <a:lvl5pPr marL="1143000" lvl="4" indent="-114300" algn="l">
              <a:lnSpc>
                <a:spcPct val="100000"/>
              </a:lnSpc>
              <a:spcBef>
                <a:spcPts val="0"/>
              </a:spcBef>
              <a:spcAft>
                <a:spcPts val="0"/>
              </a:spcAft>
              <a:buSzPts val="4125"/>
              <a:buNone/>
              <a:defRPr sz="2063" b="1"/>
            </a:lvl5pPr>
            <a:lvl6pPr marL="1371600" lvl="5" indent="-203200" algn="l">
              <a:lnSpc>
                <a:spcPct val="115000"/>
              </a:lnSpc>
              <a:spcBef>
                <a:spcPts val="0"/>
              </a:spcBef>
              <a:spcAft>
                <a:spcPts val="0"/>
              </a:spcAft>
              <a:buSzPts val="2800"/>
              <a:buChar char="■"/>
              <a:defRPr/>
            </a:lvl6pPr>
            <a:lvl7pPr marL="1600200" lvl="6" indent="-203200" algn="l">
              <a:lnSpc>
                <a:spcPct val="115000"/>
              </a:lnSpc>
              <a:spcBef>
                <a:spcPts val="0"/>
              </a:spcBef>
              <a:spcAft>
                <a:spcPts val="0"/>
              </a:spcAft>
              <a:buSzPts val="2800"/>
              <a:buChar char="●"/>
              <a:defRPr/>
            </a:lvl7pPr>
            <a:lvl8pPr marL="1828800" lvl="7" indent="-203200" algn="l">
              <a:lnSpc>
                <a:spcPct val="115000"/>
              </a:lnSpc>
              <a:spcBef>
                <a:spcPts val="0"/>
              </a:spcBef>
              <a:spcAft>
                <a:spcPts val="0"/>
              </a:spcAft>
              <a:buSzPts val="2800"/>
              <a:buChar char="○"/>
              <a:defRPr/>
            </a:lvl8pPr>
            <a:lvl9pPr marL="2057400" lvl="8" indent="-203200" algn="l">
              <a:lnSpc>
                <a:spcPct val="115000"/>
              </a:lnSpc>
              <a:spcBef>
                <a:spcPts val="0"/>
              </a:spcBef>
              <a:spcAft>
                <a:spcPts val="0"/>
              </a:spcAft>
              <a:buSzPts val="2800"/>
              <a:buChar char="■"/>
              <a:defRPr/>
            </a:lvl9pPr>
          </a:lstStyle>
          <a:p>
            <a:endParaRPr/>
          </a:p>
        </p:txBody>
      </p:sp>
      <p:sp>
        <p:nvSpPr>
          <p:cNvPr id="790" name="Google Shape;790;p113"/>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01372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C 1">
  <p:cSld name="Content C 1">
    <p:spTree>
      <p:nvGrpSpPr>
        <p:cNvPr id="1" name="Shape 791"/>
        <p:cNvGrpSpPr/>
        <p:nvPr/>
      </p:nvGrpSpPr>
      <p:grpSpPr>
        <a:xfrm>
          <a:off x="0" y="0"/>
          <a:ext cx="0" cy="0"/>
          <a:chOff x="0" y="0"/>
          <a:chExt cx="0" cy="0"/>
        </a:xfrm>
      </p:grpSpPr>
      <p:sp>
        <p:nvSpPr>
          <p:cNvPr id="792" name="Google Shape;792;p114"/>
          <p:cNvSpPr/>
          <p:nvPr/>
        </p:nvSpPr>
        <p:spPr>
          <a:xfrm>
            <a:off x="0" y="0"/>
            <a:ext cx="9144000" cy="5143500"/>
          </a:xfrm>
          <a:prstGeom prst="rect">
            <a:avLst/>
          </a:prstGeom>
          <a:solidFill>
            <a:srgbClr val="F1EDEB"/>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pic>
        <p:nvPicPr>
          <p:cNvPr id="793" name="Google Shape;793;p114"/>
          <p:cNvPicPr preferRelativeResize="0"/>
          <p:nvPr/>
        </p:nvPicPr>
        <p:blipFill rotWithShape="1">
          <a:blip r:embed="rId2">
            <a:alphaModFix/>
          </a:blip>
          <a:srcRect/>
          <a:stretch/>
        </p:blipFill>
        <p:spPr>
          <a:xfrm>
            <a:off x="8658500" y="114300"/>
            <a:ext cx="371201" cy="289025"/>
          </a:xfrm>
          <a:prstGeom prst="rect">
            <a:avLst/>
          </a:prstGeom>
          <a:noFill/>
          <a:ln>
            <a:noFill/>
          </a:ln>
        </p:spPr>
      </p:pic>
      <p:sp>
        <p:nvSpPr>
          <p:cNvPr id="794" name="Google Shape;794;p114"/>
          <p:cNvSpPr/>
          <p:nvPr/>
        </p:nvSpPr>
        <p:spPr>
          <a:xfrm rot="9461719" flipH="1">
            <a:off x="6358811" y="729866"/>
            <a:ext cx="4039977" cy="4040116"/>
          </a:xfrm>
          <a:prstGeom prst="chord">
            <a:avLst>
              <a:gd name="adj1" fmla="val 2700000"/>
              <a:gd name="adj2" fmla="val 16200000"/>
            </a:avLst>
          </a:prstGeom>
          <a:solidFill>
            <a:srgbClr val="FFCE31"/>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900852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795"/>
        <p:cNvGrpSpPr/>
        <p:nvPr/>
      </p:nvGrpSpPr>
      <p:grpSpPr>
        <a:xfrm>
          <a:off x="0" y="0"/>
          <a:ext cx="0" cy="0"/>
          <a:chOff x="0" y="0"/>
          <a:chExt cx="0" cy="0"/>
        </a:xfrm>
      </p:grpSpPr>
      <p:sp>
        <p:nvSpPr>
          <p:cNvPr id="796" name="Google Shape;796;p115"/>
          <p:cNvSpPr/>
          <p:nvPr/>
        </p:nvSpPr>
        <p:spPr>
          <a:xfrm>
            <a:off x="12" y="0"/>
            <a:ext cx="9144000"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797" name="Google Shape;797;p115"/>
          <p:cNvSpPr txBox="1"/>
          <p:nvPr/>
        </p:nvSpPr>
        <p:spPr>
          <a:xfrm>
            <a:off x="2472621" y="1784046"/>
            <a:ext cx="3955500" cy="237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3800"/>
              <a:buFont typeface="Arial"/>
              <a:buNone/>
            </a:pPr>
            <a:r>
              <a:rPr lang="en" sz="1900" b="0" i="0" u="none" strike="noStrike" cap="none">
                <a:solidFill>
                  <a:schemeClr val="lt1"/>
                </a:solidFill>
                <a:latin typeface="Montserrat Medium"/>
                <a:ea typeface="Montserrat Medium"/>
                <a:cs typeface="Montserrat Medium"/>
                <a:sym typeface="Montserrat Medium"/>
              </a:rPr>
              <a:t>Welcome to</a:t>
            </a:r>
            <a:endParaRPr sz="1900" b="0" i="0" u="none" strike="noStrike" cap="none">
              <a:solidFill>
                <a:schemeClr val="lt1"/>
              </a:solidFill>
              <a:latin typeface="Montserrat Medium"/>
              <a:ea typeface="Montserrat Medium"/>
              <a:cs typeface="Montserrat Medium"/>
              <a:sym typeface="Montserrat Medium"/>
            </a:endParaRPr>
          </a:p>
        </p:txBody>
      </p:sp>
      <p:pic>
        <p:nvPicPr>
          <p:cNvPr id="798" name="Google Shape;798;p115"/>
          <p:cNvPicPr preferRelativeResize="0"/>
          <p:nvPr/>
        </p:nvPicPr>
        <p:blipFill rotWithShape="1">
          <a:blip r:embed="rId2">
            <a:alphaModFix/>
          </a:blip>
          <a:srcRect/>
          <a:stretch/>
        </p:blipFill>
        <p:spPr>
          <a:xfrm>
            <a:off x="2483638" y="2156775"/>
            <a:ext cx="4176713" cy="1257300"/>
          </a:xfrm>
          <a:prstGeom prst="rect">
            <a:avLst/>
          </a:prstGeom>
          <a:noFill/>
          <a:ln>
            <a:noFill/>
          </a:ln>
        </p:spPr>
      </p:pic>
      <p:sp>
        <p:nvSpPr>
          <p:cNvPr id="799" name="Google Shape;799;p115"/>
          <p:cNvSpPr txBox="1">
            <a:spLocks noGrp="1"/>
          </p:cNvSpPr>
          <p:nvPr>
            <p:ph type="subTitle" idx="1"/>
          </p:nvPr>
        </p:nvSpPr>
        <p:spPr>
          <a:xfrm>
            <a:off x="355875" y="4124000"/>
            <a:ext cx="4312500" cy="40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858585"/>
              </a:buClr>
              <a:buSzPts val="3000"/>
              <a:buFont typeface="Montserrat"/>
              <a:buNone/>
              <a:defRPr sz="1500" b="1">
                <a:solidFill>
                  <a:srgbClr val="858585"/>
                </a:solidFill>
                <a:latin typeface="Montserrat"/>
                <a:ea typeface="Montserrat"/>
                <a:cs typeface="Montserrat"/>
                <a:sym typeface="Montserra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800" name="Google Shape;800;p115"/>
          <p:cNvSpPr txBox="1">
            <a:spLocks noGrp="1"/>
          </p:cNvSpPr>
          <p:nvPr>
            <p:ph type="subTitle" idx="2"/>
          </p:nvPr>
        </p:nvSpPr>
        <p:spPr>
          <a:xfrm>
            <a:off x="355875" y="4532300"/>
            <a:ext cx="4312500" cy="408300"/>
          </a:xfrm>
          <a:prstGeom prst="rect">
            <a:avLst/>
          </a:prstGeom>
          <a:noFill/>
          <a:ln>
            <a:noFill/>
          </a:ln>
        </p:spPr>
        <p:txBody>
          <a:bodyPr spcFirstLastPara="1" wrap="square" lIns="182850" tIns="182850" rIns="182850" bIns="182850" anchor="t" anchorCtr="0">
            <a:normAutofit/>
          </a:bodyPr>
          <a:lstStyle>
            <a:lvl1pPr lvl="0" algn="l">
              <a:lnSpc>
                <a:spcPct val="115000"/>
              </a:lnSpc>
              <a:spcBef>
                <a:spcPts val="0"/>
              </a:spcBef>
              <a:spcAft>
                <a:spcPts val="0"/>
              </a:spcAft>
              <a:buClr>
                <a:srgbClr val="858585"/>
              </a:buClr>
              <a:buSzPts val="3000"/>
              <a:buFont typeface="Montserrat"/>
              <a:buNone/>
              <a:defRPr sz="1500">
                <a:solidFill>
                  <a:srgbClr val="858585"/>
                </a:solidFill>
                <a:latin typeface="Montserrat"/>
                <a:ea typeface="Montserrat"/>
                <a:cs typeface="Montserrat"/>
                <a:sym typeface="Montserrat"/>
              </a:defRPr>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84137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5.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33.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6.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theme" Target="../theme/theme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445025"/>
            <a:ext cx="8520450" cy="572700"/>
          </a:xfrm>
          <a:prstGeom prst="rect">
            <a:avLst/>
          </a:prstGeom>
          <a:noFill/>
          <a:ln>
            <a:noFill/>
          </a:ln>
        </p:spPr>
        <p:txBody>
          <a:bodyPr spcFirstLastPara="1" wrap="square" lIns="187175" tIns="187175" rIns="187175" bIns="187175" anchor="t" anchorCtr="0">
            <a:normAutofit/>
          </a:bodyPr>
          <a:lstStyle>
            <a:lvl1pPr marR="0" lvl="0"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800"/>
              <a:buFont typeface="Arial"/>
              <a:buNone/>
              <a:defRPr sz="5800" b="0" i="0" u="none" strike="noStrike" cap="none">
                <a:solidFill>
                  <a:schemeClr val="dk1"/>
                </a:solidFill>
                <a:latin typeface="Arial"/>
                <a:ea typeface="Arial"/>
                <a:cs typeface="Arial"/>
                <a:sym typeface="Arial"/>
              </a:defRPr>
            </a:lvl9pPr>
          </a:lstStyle>
          <a:p>
            <a:endParaRPr/>
          </a:p>
        </p:txBody>
      </p:sp>
      <p:sp>
        <p:nvSpPr>
          <p:cNvPr id="72" name="Google Shape;72;p17"/>
          <p:cNvSpPr txBox="1">
            <a:spLocks noGrp="1"/>
          </p:cNvSpPr>
          <p:nvPr>
            <p:ph type="body" idx="1"/>
          </p:nvPr>
        </p:nvSpPr>
        <p:spPr>
          <a:xfrm>
            <a:off x="311700" y="1152475"/>
            <a:ext cx="8520450" cy="3416400"/>
          </a:xfrm>
          <a:prstGeom prst="rect">
            <a:avLst/>
          </a:prstGeom>
          <a:noFill/>
          <a:ln>
            <a:noFill/>
          </a:ln>
        </p:spPr>
        <p:txBody>
          <a:bodyPr spcFirstLastPara="1" wrap="square" lIns="187175" tIns="187175" rIns="187175" bIns="187175" anchor="t" anchorCtr="0">
            <a:normAutofit/>
          </a:bodyPr>
          <a:lstStyle>
            <a:lvl1pPr marL="457200" marR="0" lvl="0" indent="-469900" algn="l" rtl="0">
              <a:lnSpc>
                <a:spcPct val="115000"/>
              </a:lnSpc>
              <a:spcBef>
                <a:spcPts val="0"/>
              </a:spcBef>
              <a:spcAft>
                <a:spcPts val="0"/>
              </a:spcAft>
              <a:buClr>
                <a:schemeClr val="dk2"/>
              </a:buClr>
              <a:buSzPts val="3800"/>
              <a:buFont typeface="Arial"/>
              <a:buChar char="●"/>
              <a:defRPr sz="3800" b="0" i="0" u="none" strike="noStrike" cap="none">
                <a:solidFill>
                  <a:schemeClr val="dk2"/>
                </a:solidFill>
                <a:latin typeface="Arial"/>
                <a:ea typeface="Arial"/>
                <a:cs typeface="Arial"/>
                <a:sym typeface="Arial"/>
              </a:defRPr>
            </a:lvl1pPr>
            <a:lvl2pPr marL="914400" marR="0" lvl="1"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2pPr>
            <a:lvl3pPr marL="1371600" marR="0" lvl="2"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3pPr>
            <a:lvl4pPr marL="1828800" marR="0" lvl="3"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4pPr>
            <a:lvl5pPr marL="2286000" marR="0" lvl="4"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5pPr>
            <a:lvl6pPr marL="2743200" marR="0" lvl="5"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6pPr>
            <a:lvl7pPr marL="3200400" marR="0" lvl="6"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7pPr>
            <a:lvl8pPr marL="3657600" marR="0" lvl="7"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8pPr>
            <a:lvl9pPr marL="4114800" marR="0" lvl="8" indent="-412750" algn="l" rtl="0">
              <a:lnSpc>
                <a:spcPct val="115000"/>
              </a:lnSpc>
              <a:spcBef>
                <a:spcPts val="0"/>
              </a:spcBef>
              <a:spcAft>
                <a:spcPts val="0"/>
              </a:spcAft>
              <a:buClr>
                <a:schemeClr val="dk2"/>
              </a:buClr>
              <a:buSzPts val="2900"/>
              <a:buFont typeface="Arial"/>
              <a:buChar char="■"/>
              <a:defRPr sz="2900" b="0" i="0" u="none" strike="noStrike" cap="none">
                <a:solidFill>
                  <a:schemeClr val="dk2"/>
                </a:solidFill>
                <a:latin typeface="Arial"/>
                <a:ea typeface="Arial"/>
                <a:cs typeface="Arial"/>
                <a:sym typeface="Arial"/>
              </a:defRPr>
            </a:lvl9pPr>
          </a:lstStyle>
          <a:p>
            <a:endParaRPr/>
          </a:p>
        </p:txBody>
      </p:sp>
      <p:sp>
        <p:nvSpPr>
          <p:cNvPr id="73" name="Google Shape;73;p17"/>
          <p:cNvSpPr txBox="1">
            <a:spLocks noGrp="1"/>
          </p:cNvSpPr>
          <p:nvPr>
            <p:ph type="sldNum" idx="12"/>
          </p:nvPr>
        </p:nvSpPr>
        <p:spPr>
          <a:xfrm>
            <a:off x="8472458" y="4663217"/>
            <a:ext cx="548700" cy="393600"/>
          </a:xfrm>
          <a:prstGeom prst="rect">
            <a:avLst/>
          </a:prstGeom>
          <a:noFill/>
          <a:ln>
            <a:noFill/>
          </a:ln>
        </p:spPr>
        <p:txBody>
          <a:bodyPr spcFirstLastPara="1" wrap="square" lIns="187175" tIns="187175" rIns="187175" bIns="187175"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6219361"/>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0248540"/>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1"/>
        <p:cNvGrpSpPr/>
        <p:nvPr/>
      </p:nvGrpSpPr>
      <p:grpSpPr>
        <a:xfrm>
          <a:off x="0" y="0"/>
          <a:ext cx="0" cy="0"/>
          <a:chOff x="0" y="0"/>
          <a:chExt cx="0" cy="0"/>
        </a:xfrm>
      </p:grpSpPr>
      <p:sp>
        <p:nvSpPr>
          <p:cNvPr id="692" name="Google Shape;692;p93"/>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Autofit/>
          </a:bodyPr>
          <a:lstStyle>
            <a:lvl1pPr marR="0" lvl="0" algn="l" rtl="0">
              <a:lnSpc>
                <a:spcPct val="100000"/>
              </a:lnSpc>
              <a:spcBef>
                <a:spcPts val="0"/>
              </a:spcBef>
              <a:spcAft>
                <a:spcPts val="0"/>
              </a:spcAft>
              <a:buClr>
                <a:schemeClr val="lt1"/>
              </a:buClr>
              <a:buSzPts val="5600"/>
              <a:buFont typeface="Montserrat ExtraBold"/>
              <a:buNone/>
              <a:defRPr sz="56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5600"/>
              <a:buFont typeface="Montserrat"/>
              <a:buNone/>
              <a:defRPr sz="5600" b="0" i="0" u="none" strike="noStrike" cap="none">
                <a:solidFill>
                  <a:schemeClr val="dk1"/>
                </a:solidFill>
                <a:latin typeface="Montserrat"/>
                <a:ea typeface="Montserrat"/>
                <a:cs typeface="Montserrat"/>
                <a:sym typeface="Montserrat"/>
              </a:defRPr>
            </a:lvl9pPr>
          </a:lstStyle>
          <a:p>
            <a:endParaRPr/>
          </a:p>
        </p:txBody>
      </p:sp>
      <p:sp>
        <p:nvSpPr>
          <p:cNvPr id="693" name="Google Shape;693;p93"/>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Autofit/>
          </a:bodyPr>
          <a:lstStyle>
            <a:lvl1pPr marL="457200" marR="0" lvl="0" indent="-457200" algn="l" rtl="0">
              <a:lnSpc>
                <a:spcPct val="100000"/>
              </a:lnSpc>
              <a:spcBef>
                <a:spcPts val="0"/>
              </a:spcBef>
              <a:spcAft>
                <a:spcPts val="0"/>
              </a:spcAft>
              <a:buClr>
                <a:schemeClr val="dk2"/>
              </a:buClr>
              <a:buSzPts val="3600"/>
              <a:buFont typeface="Montserrat"/>
              <a:buChar char="●"/>
              <a:defRPr sz="3600" b="0" i="0" u="none" strike="noStrike" cap="none">
                <a:solidFill>
                  <a:schemeClr val="dk2"/>
                </a:solidFill>
                <a:latin typeface="Montserrat"/>
                <a:ea typeface="Montserrat"/>
                <a:cs typeface="Montserrat"/>
                <a:sym typeface="Montserrat"/>
              </a:defRPr>
            </a:lvl1pPr>
            <a:lvl2pPr marL="914400" marR="0" lvl="1"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2pPr>
            <a:lvl3pPr marL="1371600" marR="0" lvl="2"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3pPr>
            <a:lvl4pPr marL="1828800" marR="0" lvl="3"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4pPr>
            <a:lvl5pPr marL="2286000" marR="0" lvl="4"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5pPr>
            <a:lvl6pPr marL="2743200" marR="0" lvl="5"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6pPr>
            <a:lvl7pPr marL="3200400" marR="0" lvl="6"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7pPr>
            <a:lvl8pPr marL="3657600" marR="0" lvl="7" indent="-406400" algn="l" rtl="0">
              <a:lnSpc>
                <a:spcPct val="100000"/>
              </a:lnSpc>
              <a:spcBef>
                <a:spcPts val="3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8pPr>
            <a:lvl9pPr marL="4114800" marR="0" lvl="8" indent="-406400" algn="l" rtl="0">
              <a:lnSpc>
                <a:spcPct val="100000"/>
              </a:lnSpc>
              <a:spcBef>
                <a:spcPts val="3200"/>
              </a:spcBef>
              <a:spcAft>
                <a:spcPts val="320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567886148"/>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61"/>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404" name="Google Shape;404;p61"/>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405" name="Google Shape;405;p61"/>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196944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B92D7-3060-4AA4-9776-4F37516B50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0015" y="4591050"/>
            <a:ext cx="1017285" cy="380211"/>
          </a:xfrm>
          <a:prstGeom prst="rect">
            <a:avLst/>
          </a:prstGeom>
        </p:spPr>
      </p:pic>
    </p:spTree>
    <p:extLst>
      <p:ext uri="{BB962C8B-B14F-4D97-AF65-F5344CB8AC3E}">
        <p14:creationId xmlns:p14="http://schemas.microsoft.com/office/powerpoint/2010/main" val="18394407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6"/>
        <p:cNvGrpSpPr/>
        <p:nvPr/>
      </p:nvGrpSpPr>
      <p:grpSpPr>
        <a:xfrm>
          <a:off x="0" y="0"/>
          <a:ext cx="0" cy="0"/>
          <a:chOff x="0" y="0"/>
          <a:chExt cx="0" cy="0"/>
        </a:xfrm>
      </p:grpSpPr>
      <p:sp>
        <p:nvSpPr>
          <p:cNvPr id="777" name="Google Shape;777;p111"/>
          <p:cNvSpPr txBox="1">
            <a:spLocks noGrp="1"/>
          </p:cNvSpPr>
          <p:nvPr>
            <p:ph type="title"/>
          </p:nvPr>
        </p:nvSpPr>
        <p:spPr>
          <a:xfrm>
            <a:off x="311700" y="445025"/>
            <a:ext cx="8520600" cy="572700"/>
          </a:xfrm>
          <a:prstGeom prst="rect">
            <a:avLst/>
          </a:prstGeom>
          <a:noFill/>
          <a:ln>
            <a:noFill/>
          </a:ln>
        </p:spPr>
        <p:txBody>
          <a:bodyPr spcFirstLastPara="1" wrap="square" lIns="182850" tIns="182850" rIns="182850" bIns="182850" anchor="t" anchorCtr="0">
            <a:normAutofit/>
          </a:bodyPr>
          <a:lstStyle>
            <a:lvl1pPr marR="0" lvl="0"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78" name="Google Shape;778;p111"/>
          <p:cNvSpPr txBox="1">
            <a:spLocks noGrp="1"/>
          </p:cNvSpPr>
          <p:nvPr>
            <p:ph type="body" idx="1"/>
          </p:nvPr>
        </p:nvSpPr>
        <p:spPr>
          <a:xfrm>
            <a:off x="311700" y="1152475"/>
            <a:ext cx="8520600" cy="3416400"/>
          </a:xfrm>
          <a:prstGeom prst="rect">
            <a:avLst/>
          </a:prstGeom>
          <a:noFill/>
          <a:ln>
            <a:noFill/>
          </a:ln>
        </p:spPr>
        <p:txBody>
          <a:bodyPr spcFirstLastPara="1" wrap="square" lIns="182850" tIns="182850" rIns="182850" bIns="182850" anchor="t" anchorCtr="0">
            <a:normAutofit/>
          </a:bodyPr>
          <a:lstStyle>
            <a:lvl1pPr marL="457200" marR="0" lvl="0" indent="-457200" algn="l">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914400" marR="0" lvl="1"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1371600" marR="0" lvl="2"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828800" marR="0" lvl="3"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3200400" marR="0" lvl="6"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3657600" marR="0" lvl="7"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4114800" marR="0" lvl="8" indent="-406400" algn="l">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779" name="Google Shape;779;p111"/>
          <p:cNvSpPr txBox="1">
            <a:spLocks noGrp="1"/>
          </p:cNvSpPr>
          <p:nvPr>
            <p:ph type="sldNum" idx="12"/>
          </p:nvPr>
        </p:nvSpPr>
        <p:spPr>
          <a:xfrm>
            <a:off x="8472458" y="4663217"/>
            <a:ext cx="548700" cy="3936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388286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50.png"/><Relationship Id="rId29" Type="http://schemas.openxmlformats.org/officeDocument/2006/relationships/image" Target="../media/image63.png"/><Relationship Id="rId1" Type="http://schemas.openxmlformats.org/officeDocument/2006/relationships/slideLayout" Target="../slideLayouts/slideLayout9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4" Type="http://schemas.openxmlformats.org/officeDocument/2006/relationships/image" Target="../media/image78.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openxmlformats.org/officeDocument/2006/relationships/image" Target="../media/image37.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20" Type="http://schemas.openxmlformats.org/officeDocument/2006/relationships/image" Target="../media/image54.png"/><Relationship Id="rId41" Type="http://schemas.openxmlformats.org/officeDocument/2006/relationships/image" Target="../media/image7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04.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12.jpg"/><Relationship Id="rId4" Type="http://schemas.openxmlformats.org/officeDocument/2006/relationships/image" Target="../media/image111.jp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124.gif"/><Relationship Id="rId7"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77.xml"/><Relationship Id="rId5" Type="http://schemas.openxmlformats.org/officeDocument/2006/relationships/image" Target="../media/image129.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0.png"/><Relationship Id="rId7" Type="http://schemas.openxmlformats.org/officeDocument/2006/relationships/image" Target="../media/image133.gif"/><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43.xml"/><Relationship Id="rId6" Type="http://schemas.openxmlformats.org/officeDocument/2006/relationships/image" Target="../media/image136.jpg"/><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g"/></Relationships>
</file>

<file path=ppt/slides/_rels/slide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46.jpeg"/><Relationship Id="rId5" Type="http://schemas.openxmlformats.org/officeDocument/2006/relationships/image" Target="../media/image12.pn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8"/>
          <p:cNvSpPr/>
          <p:nvPr/>
        </p:nvSpPr>
        <p:spPr>
          <a:xfrm>
            <a:off x="0" y="-31625"/>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0" name="Google Shape;80;p18"/>
          <p:cNvSpPr txBox="1">
            <a:spLocks noGrp="1"/>
          </p:cNvSpPr>
          <p:nvPr>
            <p:ph type="ctrTitle" idx="4294967295"/>
          </p:nvPr>
        </p:nvSpPr>
        <p:spPr>
          <a:xfrm>
            <a:off x="0" y="1161680"/>
            <a:ext cx="9144000" cy="1128900"/>
          </a:xfrm>
          <a:prstGeom prst="rect">
            <a:avLst/>
          </a:prstGeom>
          <a:noFill/>
          <a:ln>
            <a:noFill/>
          </a:ln>
        </p:spPr>
        <p:txBody>
          <a:bodyPr spcFirstLastPara="1" wrap="square" lIns="91425" tIns="91425" rIns="91425" bIns="91425" anchor="ctr" anchorCtr="0">
            <a:noAutofit/>
          </a:bodyPr>
          <a:lstStyle/>
          <a:p>
            <a:pPr marL="0" marR="0" lvl="0" indent="0" algn="ctr" rtl="0">
              <a:lnSpc>
                <a:spcPct val="70000"/>
              </a:lnSpc>
              <a:spcBef>
                <a:spcPts val="0"/>
              </a:spcBef>
              <a:spcAft>
                <a:spcPts val="0"/>
              </a:spcAft>
              <a:buClr>
                <a:schemeClr val="lt1"/>
              </a:buClr>
              <a:buSzPts val="3600"/>
              <a:buFont typeface="Montserrat ExtraBold"/>
              <a:buNone/>
            </a:pPr>
            <a:r>
              <a:rPr lang="en-US" sz="5000" b="0" i="0" u="none" strike="noStrike" cap="none" dirty="0">
                <a:solidFill>
                  <a:srgbClr val="FF6C2C"/>
                </a:solidFill>
                <a:latin typeface="Montserrat ExtraBold"/>
                <a:ea typeface="Montserrat ExtraBold"/>
                <a:cs typeface="Montserrat ExtraBold"/>
                <a:sym typeface="Montserrat ExtraBold"/>
              </a:rPr>
              <a:t>THE NEW NORMAL</a:t>
            </a:r>
            <a:endParaRPr sz="5000" b="0" i="0" u="none" strike="noStrike" cap="none" dirty="0">
              <a:solidFill>
                <a:srgbClr val="FF6C2C"/>
              </a:solidFill>
              <a:latin typeface="Montserrat ExtraBold"/>
              <a:ea typeface="Montserrat ExtraBold"/>
              <a:cs typeface="Montserrat ExtraBold"/>
              <a:sym typeface="Montserrat ExtraBold"/>
            </a:endParaRPr>
          </a:p>
          <a:p>
            <a:pPr marL="0" marR="0" lvl="0" indent="0" algn="ctr" rtl="0">
              <a:lnSpc>
                <a:spcPct val="70000"/>
              </a:lnSpc>
              <a:spcBef>
                <a:spcPts val="0"/>
              </a:spcBef>
              <a:spcAft>
                <a:spcPts val="0"/>
              </a:spcAft>
              <a:buClr>
                <a:schemeClr val="lt1"/>
              </a:buClr>
              <a:buSzPts val="3600"/>
              <a:buFont typeface="Montserrat ExtraBold"/>
              <a:buNone/>
            </a:pPr>
            <a:endParaRPr sz="2000" dirty="0"/>
          </a:p>
          <a:p>
            <a:pPr marL="0" marR="0" lvl="0" indent="0" algn="ctr" rtl="0">
              <a:lnSpc>
                <a:spcPct val="70000"/>
              </a:lnSpc>
              <a:spcBef>
                <a:spcPts val="0"/>
              </a:spcBef>
              <a:spcAft>
                <a:spcPts val="0"/>
              </a:spcAft>
              <a:buClr>
                <a:schemeClr val="lt1"/>
              </a:buClr>
              <a:buSzPts val="3600"/>
              <a:buFont typeface="Montserrat ExtraBold"/>
              <a:buNone/>
            </a:pPr>
            <a:r>
              <a:rPr lang="en-US" sz="2000" b="0" i="0" u="none" strike="noStrike" cap="none" dirty="0">
                <a:solidFill>
                  <a:schemeClr val="lt1"/>
                </a:solidFill>
                <a:latin typeface="Montserrat ExtraBold"/>
                <a:ea typeface="Montserrat ExtraBold"/>
                <a:cs typeface="Montserrat ExtraBold"/>
                <a:sym typeface="Montserrat ExtraBold"/>
              </a:rPr>
              <a:t>Articulating Value in a Post-Settlement World</a:t>
            </a:r>
            <a:endParaRPr sz="2000" b="0" i="0" u="none" strike="noStrike" cap="none" dirty="0">
              <a:solidFill>
                <a:schemeClr val="lt1"/>
              </a:solidFill>
              <a:latin typeface="Montserrat ExtraBold"/>
              <a:ea typeface="Montserrat ExtraBold"/>
              <a:cs typeface="Montserrat ExtraBold"/>
              <a:sym typeface="Montserrat ExtraBold"/>
            </a:endParaRPr>
          </a:p>
        </p:txBody>
      </p:sp>
      <p:cxnSp>
        <p:nvCxnSpPr>
          <p:cNvPr id="81" name="Google Shape;81;p18"/>
          <p:cNvCxnSpPr>
            <a:cxnSpLocks/>
          </p:cNvCxnSpPr>
          <p:nvPr/>
        </p:nvCxnSpPr>
        <p:spPr>
          <a:xfrm>
            <a:off x="1380683" y="1845073"/>
            <a:ext cx="6394745" cy="0"/>
          </a:xfrm>
          <a:prstGeom prst="straightConnector1">
            <a:avLst/>
          </a:prstGeom>
          <a:noFill/>
          <a:ln w="9525" cap="flat" cmpd="sng">
            <a:solidFill>
              <a:srgbClr val="FF6C2C"/>
            </a:solidFill>
            <a:prstDash val="solid"/>
            <a:round/>
            <a:headEnd type="none" w="sm" len="sm"/>
            <a:tailEnd type="none" w="sm" len="sm"/>
          </a:ln>
        </p:spPr>
      </p:cxnSp>
      <p:sp>
        <p:nvSpPr>
          <p:cNvPr id="82" name="Google Shape;82;p18"/>
          <p:cNvSpPr/>
          <p:nvPr/>
        </p:nvSpPr>
        <p:spPr>
          <a:xfrm>
            <a:off x="0" y="3657600"/>
            <a:ext cx="9144000" cy="1485600"/>
          </a:xfrm>
          <a:prstGeom prst="rect">
            <a:avLst/>
          </a:prstGeom>
          <a:solidFill>
            <a:srgbClr val="FF6C2C"/>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3" name="Google Shape;83;p18"/>
          <p:cNvSpPr txBox="1">
            <a:spLocks noGrp="1"/>
          </p:cNvSpPr>
          <p:nvPr>
            <p:ph type="subTitle" idx="4294967295"/>
          </p:nvPr>
        </p:nvSpPr>
        <p:spPr>
          <a:xfrm>
            <a:off x="1971250" y="3982700"/>
            <a:ext cx="3005400" cy="77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Montserrat"/>
              <a:buNone/>
            </a:pPr>
            <a:r>
              <a:rPr lang="en-US" sz="1800" i="0" u="none" strike="noStrike" cap="none">
                <a:solidFill>
                  <a:srgbClr val="011533"/>
                </a:solidFill>
                <a:latin typeface="Montserrat ExtraBold"/>
                <a:ea typeface="Montserrat ExtraBold"/>
                <a:cs typeface="Montserrat ExtraBold"/>
                <a:sym typeface="Montserrat ExtraBold"/>
              </a:rPr>
              <a:t>James Dwiggins</a:t>
            </a:r>
            <a:r>
              <a:rPr lang="en-US" sz="1800" b="0" i="0" u="none" strike="noStrike" cap="none">
                <a:solidFill>
                  <a:schemeClr val="lt1"/>
                </a:solidFill>
                <a:latin typeface="Montserrat"/>
                <a:ea typeface="Montserrat"/>
                <a:cs typeface="Montserrat"/>
                <a:sym typeface="Montserrat"/>
              </a:rPr>
              <a:t> </a:t>
            </a:r>
            <a:endParaRPr>
              <a:solidFill>
                <a:schemeClr val="lt1"/>
              </a:solidFill>
            </a:endParaRPr>
          </a:p>
          <a:p>
            <a:pPr marL="0" marR="0" lvl="0" indent="0" algn="l" rtl="0">
              <a:lnSpc>
                <a:spcPct val="100000"/>
              </a:lnSpc>
              <a:spcBef>
                <a:spcPts val="0"/>
              </a:spcBef>
              <a:spcAft>
                <a:spcPts val="0"/>
              </a:spcAft>
              <a:buClr>
                <a:schemeClr val="dk2"/>
              </a:buClr>
              <a:buSzPts val="1400"/>
              <a:buFont typeface="Montserrat"/>
              <a:buNone/>
            </a:pPr>
            <a:r>
              <a:rPr lang="en-US" sz="1200" i="1">
                <a:solidFill>
                  <a:schemeClr val="lt1"/>
                </a:solidFill>
              </a:rPr>
              <a:t>  </a:t>
            </a:r>
            <a:r>
              <a:rPr lang="en-US" sz="1200" b="0" i="1" u="none" strike="noStrike" cap="none">
                <a:solidFill>
                  <a:schemeClr val="lt1"/>
                </a:solidFill>
                <a:latin typeface="Montserrat"/>
                <a:ea typeface="Montserrat"/>
                <a:cs typeface="Montserrat"/>
                <a:sym typeface="Montserrat"/>
              </a:rPr>
              <a:t>CEO, NextHome, Inc.</a:t>
            </a:r>
            <a:endParaRPr sz="1200" b="0" i="1" u="none" strike="noStrike" cap="none">
              <a:solidFill>
                <a:schemeClr val="lt1"/>
              </a:solidFill>
              <a:latin typeface="Montserrat"/>
              <a:ea typeface="Montserrat"/>
              <a:cs typeface="Montserrat"/>
              <a:sym typeface="Montserrat"/>
            </a:endParaRPr>
          </a:p>
        </p:txBody>
      </p:sp>
      <p:sp>
        <p:nvSpPr>
          <p:cNvPr id="84" name="Google Shape;84;p18"/>
          <p:cNvSpPr txBox="1">
            <a:spLocks noGrp="1"/>
          </p:cNvSpPr>
          <p:nvPr>
            <p:ph type="ctrTitle" idx="4294967295"/>
          </p:nvPr>
        </p:nvSpPr>
        <p:spPr>
          <a:xfrm>
            <a:off x="0" y="3159598"/>
            <a:ext cx="9144000" cy="498000"/>
          </a:xfrm>
          <a:prstGeom prst="rect">
            <a:avLst/>
          </a:prstGeom>
          <a:noFill/>
          <a:ln>
            <a:noFill/>
          </a:ln>
          <a:effectLst>
            <a:outerShdw blurRad="100013" dist="19050" dir="8460000" algn="bl" rotWithShape="0">
              <a:srgbClr val="76A5AF">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Montserrat ExtraBold"/>
              <a:buNone/>
            </a:pPr>
            <a:r>
              <a:rPr lang="en-US" sz="1400" dirty="0">
                <a:latin typeface="Montserrat ExtraLight"/>
                <a:ea typeface="Montserrat ExtraLight"/>
                <a:cs typeface="Montserrat ExtraLight"/>
                <a:sym typeface="Montserrat ExtraLight"/>
              </a:rPr>
              <a:t>* </a:t>
            </a:r>
            <a:r>
              <a:rPr lang="en-US" sz="1400" b="0" i="0" u="none" strike="noStrike" cap="none" dirty="0">
                <a:solidFill>
                  <a:schemeClr val="lt1"/>
                </a:solidFill>
                <a:latin typeface="Montserrat ExtraLight"/>
                <a:ea typeface="Montserrat ExtraLight"/>
                <a:cs typeface="Montserrat ExtraLight"/>
                <a:sym typeface="Montserrat ExtraLight"/>
              </a:rPr>
              <a:t>Skate to where the puck is going to be, or you’ll be left behind. </a:t>
            </a:r>
            <a:endParaRPr sz="1400" b="0" i="0" u="none" strike="noStrike" cap="none" dirty="0">
              <a:solidFill>
                <a:schemeClr val="lt1"/>
              </a:solidFill>
              <a:latin typeface="Montserrat ExtraLight"/>
              <a:ea typeface="Montserrat ExtraLight"/>
              <a:cs typeface="Montserrat ExtraLight"/>
              <a:sym typeface="Montserrat ExtraLight"/>
            </a:endParaRPr>
          </a:p>
        </p:txBody>
      </p:sp>
      <p:pic>
        <p:nvPicPr>
          <p:cNvPr id="85" name="Google Shape;85;p18"/>
          <p:cNvPicPr preferRelativeResize="0"/>
          <p:nvPr/>
        </p:nvPicPr>
        <p:blipFill rotWithShape="1">
          <a:blip r:embed="rId3">
            <a:alphaModFix/>
          </a:blip>
          <a:srcRect l="-1650" t="-3928" r="1649" b="18887"/>
          <a:stretch/>
        </p:blipFill>
        <p:spPr>
          <a:xfrm>
            <a:off x="225375" y="2837406"/>
            <a:ext cx="1810301" cy="2309352"/>
          </a:xfrm>
          <a:prstGeom prst="rect">
            <a:avLst/>
          </a:prstGeom>
          <a:noFill/>
          <a:ln>
            <a:noFill/>
          </a:ln>
        </p:spPr>
      </p:pic>
      <p:pic>
        <p:nvPicPr>
          <p:cNvPr id="86" name="Google Shape;86;p18"/>
          <p:cNvPicPr preferRelativeResize="0"/>
          <p:nvPr/>
        </p:nvPicPr>
        <p:blipFill>
          <a:blip r:embed="rId4">
            <a:alphaModFix/>
          </a:blip>
          <a:stretch>
            <a:fillRect/>
          </a:stretch>
        </p:blipFill>
        <p:spPr>
          <a:xfrm>
            <a:off x="7861700" y="3956325"/>
            <a:ext cx="888150" cy="888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66" name="Google Shape;366;p44"/>
          <p:cNvSpPr txBox="1">
            <a:spLocks noGrp="1"/>
          </p:cNvSpPr>
          <p:nvPr>
            <p:ph type="title" idx="4294967295"/>
          </p:nvPr>
        </p:nvSpPr>
        <p:spPr>
          <a:xfrm>
            <a:off x="659522" y="536826"/>
            <a:ext cx="7815397" cy="29714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CA Company 0% Commission Offered</a:t>
            </a:r>
            <a:endParaRPr sz="2500" dirty="0">
              <a:solidFill>
                <a:srgbClr val="001633"/>
              </a:solidFill>
            </a:endParaRPr>
          </a:p>
        </p:txBody>
      </p:sp>
      <p:cxnSp>
        <p:nvCxnSpPr>
          <p:cNvPr id="367" name="Google Shape;367;p44"/>
          <p:cNvCxnSpPr/>
          <p:nvPr/>
        </p:nvCxnSpPr>
        <p:spPr>
          <a:xfrm rot="10800000">
            <a:off x="609600" y="457200"/>
            <a:ext cx="0" cy="744300"/>
          </a:xfrm>
          <a:prstGeom prst="straightConnector1">
            <a:avLst/>
          </a:prstGeom>
          <a:noFill/>
          <a:ln w="19050" cap="flat" cmpd="sng">
            <a:solidFill>
              <a:srgbClr val="FF6C2C"/>
            </a:solidFill>
            <a:prstDash val="solid"/>
            <a:round/>
            <a:headEnd type="none" w="sm" len="sm"/>
            <a:tailEnd type="none" w="sm" len="sm"/>
          </a:ln>
        </p:spPr>
      </p:cxnSp>
      <p:sp>
        <p:nvSpPr>
          <p:cNvPr id="368" name="Google Shape;368;p44"/>
          <p:cNvSpPr txBox="1">
            <a:spLocks noGrp="1"/>
          </p:cNvSpPr>
          <p:nvPr>
            <p:ph type="ctrTitle" idx="4294967295"/>
          </p:nvPr>
        </p:nvSpPr>
        <p:spPr>
          <a:xfrm>
            <a:off x="666093" y="897367"/>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0" i="0" u="none" strike="noStrike" cap="none">
                <a:solidFill>
                  <a:srgbClr val="001633"/>
                </a:solidFill>
                <a:latin typeface="Montserrat ExtraLight"/>
                <a:ea typeface="Montserrat ExtraLight"/>
                <a:cs typeface="Montserrat ExtraLight"/>
                <a:sym typeface="Montserrat ExtraLight"/>
              </a:rPr>
              <a:t>This is why you require buyer agents </a:t>
            </a:r>
            <a:r>
              <a:rPr lang="en-US" sz="1500" b="0" i="0" u="none" strike="noStrike" cap="none">
                <a:solidFill>
                  <a:srgbClr val="001633"/>
                </a:solidFill>
                <a:latin typeface="Montserrat Medium"/>
                <a:ea typeface="Montserrat Medium"/>
                <a:cs typeface="Montserrat Medium"/>
                <a:sym typeface="Montserrat Medium"/>
              </a:rPr>
              <a:t>put requests in the offer</a:t>
            </a:r>
            <a:endParaRPr sz="1500" b="0" i="0" u="none" strike="noStrike" cap="none">
              <a:solidFill>
                <a:srgbClr val="001633"/>
              </a:solidFill>
              <a:latin typeface="Montserrat Medium"/>
              <a:ea typeface="Montserrat Medium"/>
              <a:cs typeface="Montserrat Medium"/>
              <a:sym typeface="Montserrat Medium"/>
            </a:endParaRPr>
          </a:p>
        </p:txBody>
      </p:sp>
      <p:sp>
        <p:nvSpPr>
          <p:cNvPr id="369" name="Google Shape;369;p44"/>
          <p:cNvSpPr txBox="1"/>
          <p:nvPr/>
        </p:nvSpPr>
        <p:spPr>
          <a:xfrm>
            <a:off x="625887" y="3423057"/>
            <a:ext cx="3906000" cy="86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1 offer received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was 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Seller paid the 2.5% that was requested.</a:t>
            </a:r>
            <a:endParaRPr kumimoji="0" sz="1000" b="1" i="0" u="none" strike="noStrike" kern="0" cap="none" spc="0" normalizeH="0" baseline="0" noProof="0">
              <a:ln>
                <a:noFill/>
              </a:ln>
              <a:solidFill>
                <a:srgbClr val="222222"/>
              </a:solidFill>
              <a:effectLst/>
              <a:uLnTx/>
              <a:uFillTx/>
              <a:latin typeface="Montserrat"/>
              <a:ea typeface="Montserrat"/>
              <a:cs typeface="Montserrat"/>
              <a:sym typeface="Montserrat"/>
            </a:endParaRPr>
          </a:p>
        </p:txBody>
      </p:sp>
      <p:sp>
        <p:nvSpPr>
          <p:cNvPr id="370" name="Google Shape;370;p44"/>
          <p:cNvSpPr txBox="1"/>
          <p:nvPr/>
        </p:nvSpPr>
        <p:spPr>
          <a:xfrm>
            <a:off x="5075129" y="1426497"/>
            <a:ext cx="3702900" cy="1108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222222"/>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222222"/>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71" name="Google Shape;371;p44"/>
          <p:cNvCxnSpPr/>
          <p:nvPr/>
        </p:nvCxnSpPr>
        <p:spPr>
          <a:xfrm rot="10800000">
            <a:off x="609600" y="1797484"/>
            <a:ext cx="0" cy="413360"/>
          </a:xfrm>
          <a:prstGeom prst="straightConnector1">
            <a:avLst/>
          </a:prstGeom>
          <a:noFill/>
          <a:ln w="19050" cap="flat" cmpd="sng">
            <a:solidFill>
              <a:srgbClr val="FF6C2C"/>
            </a:solidFill>
            <a:prstDash val="solid"/>
            <a:round/>
            <a:headEnd type="none" w="sm" len="sm"/>
            <a:tailEnd type="none" w="sm" len="sm"/>
          </a:ln>
        </p:spPr>
      </p:cxnSp>
      <p:cxnSp>
        <p:nvCxnSpPr>
          <p:cNvPr id="372" name="Google Shape;372;p44"/>
          <p:cNvCxnSpPr/>
          <p:nvPr/>
        </p:nvCxnSpPr>
        <p:spPr>
          <a:xfrm rot="10800000">
            <a:off x="609600" y="2740758"/>
            <a:ext cx="0" cy="566113"/>
          </a:xfrm>
          <a:prstGeom prst="straightConnector1">
            <a:avLst/>
          </a:prstGeom>
          <a:noFill/>
          <a:ln w="19050" cap="flat" cmpd="sng">
            <a:solidFill>
              <a:srgbClr val="FF6C2C"/>
            </a:solidFill>
            <a:prstDash val="solid"/>
            <a:round/>
            <a:headEnd type="none" w="sm" len="sm"/>
            <a:tailEnd type="none" w="sm" len="sm"/>
          </a:ln>
        </p:spPr>
      </p:cxnSp>
      <p:cxnSp>
        <p:nvCxnSpPr>
          <p:cNvPr id="373" name="Google Shape;373;p44"/>
          <p:cNvCxnSpPr/>
          <p:nvPr/>
        </p:nvCxnSpPr>
        <p:spPr>
          <a:xfrm rot="10800000">
            <a:off x="609600" y="3820439"/>
            <a:ext cx="0" cy="388306"/>
          </a:xfrm>
          <a:prstGeom prst="straightConnector1">
            <a:avLst/>
          </a:prstGeom>
          <a:noFill/>
          <a:ln w="19050" cap="flat" cmpd="sng">
            <a:solidFill>
              <a:srgbClr val="FF6C2C"/>
            </a:solidFill>
            <a:prstDash val="solid"/>
            <a:round/>
            <a:headEnd type="none" w="sm" len="sm"/>
            <a:tailEnd type="none" w="sm" len="sm"/>
          </a:ln>
        </p:spPr>
      </p:cxnSp>
      <p:cxnSp>
        <p:nvCxnSpPr>
          <p:cNvPr id="374" name="Google Shape;374;p44"/>
          <p:cNvCxnSpPr/>
          <p:nvPr/>
        </p:nvCxnSpPr>
        <p:spPr>
          <a:xfrm rot="10800000">
            <a:off x="5075129" y="1797484"/>
            <a:ext cx="0" cy="413360"/>
          </a:xfrm>
          <a:prstGeom prst="straightConnector1">
            <a:avLst/>
          </a:prstGeom>
          <a:noFill/>
          <a:ln w="19050" cap="flat" cmpd="sng">
            <a:solidFill>
              <a:srgbClr val="FF6C2C"/>
            </a:solidFill>
            <a:prstDash val="solid"/>
            <a:round/>
            <a:headEnd type="none" w="sm" len="sm"/>
            <a:tailEnd type="none" w="sm" len="sm"/>
          </a:ln>
        </p:spPr>
      </p:cxnSp>
      <p:cxnSp>
        <p:nvCxnSpPr>
          <p:cNvPr id="375" name="Google Shape;375;p44"/>
          <p:cNvCxnSpPr/>
          <p:nvPr/>
        </p:nvCxnSpPr>
        <p:spPr>
          <a:xfrm rot="10800000">
            <a:off x="5075129" y="2740758"/>
            <a:ext cx="0" cy="428327"/>
          </a:xfrm>
          <a:prstGeom prst="straightConnector1">
            <a:avLst/>
          </a:prstGeom>
          <a:noFill/>
          <a:ln w="19050" cap="flat" cmpd="sng">
            <a:solidFill>
              <a:srgbClr val="FF6C2C"/>
            </a:solidFill>
            <a:prstDash val="solid"/>
            <a:round/>
            <a:headEnd type="none" w="sm" len="sm"/>
            <a:tailEnd type="none" w="sm" len="sm"/>
          </a:ln>
        </p:spPr>
      </p:cxnSp>
      <p:cxnSp>
        <p:nvCxnSpPr>
          <p:cNvPr id="376" name="Google Shape;376;p44"/>
          <p:cNvCxnSpPr/>
          <p:nvPr/>
        </p:nvCxnSpPr>
        <p:spPr>
          <a:xfrm rot="10800000">
            <a:off x="5075129" y="3713967"/>
            <a:ext cx="0" cy="864296"/>
          </a:xfrm>
          <a:prstGeom prst="straightConnector1">
            <a:avLst/>
          </a:prstGeom>
          <a:noFill/>
          <a:ln w="19050" cap="flat" cmpd="sng">
            <a:solidFill>
              <a:srgbClr val="FF6C2C"/>
            </a:solidFill>
            <a:prstDash val="solid"/>
            <a:round/>
            <a:headEnd type="none" w="sm" len="sm"/>
            <a:tailEnd type="none" w="sm" len="sm"/>
          </a:ln>
        </p:spPr>
      </p:cxnSp>
      <p:sp>
        <p:nvSpPr>
          <p:cNvPr id="377" name="Google Shape;377;p44"/>
          <p:cNvSpPr txBox="1"/>
          <p:nvPr/>
        </p:nvSpPr>
        <p:spPr>
          <a:xfrm>
            <a:off x="628737" y="1389569"/>
            <a:ext cx="3153300" cy="954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12 offers received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range 2% - 3%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Seller paid the 2.5% that was requested.</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44"/>
          <p:cNvSpPr txBox="1"/>
          <p:nvPr/>
        </p:nvSpPr>
        <p:spPr>
          <a:xfrm>
            <a:off x="628724" y="2328800"/>
            <a:ext cx="37308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2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13 offers received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range 0% - 2.5%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The lack of compensation gave one offer another $40,000 of net value so the seller accepted that one.</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4"/>
          <p:cNvSpPr txBox="1"/>
          <p:nvPr/>
        </p:nvSpPr>
        <p:spPr>
          <a:xfrm>
            <a:off x="5094481" y="1385756"/>
            <a:ext cx="3000000" cy="954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4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6 offers received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range 1.75% - 2.5%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Seller paid the 2.25% that was requested.</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44"/>
          <p:cNvSpPr txBox="1"/>
          <p:nvPr/>
        </p:nvSpPr>
        <p:spPr>
          <a:xfrm>
            <a:off x="5092950" y="2350700"/>
            <a:ext cx="3000000" cy="954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4 offers received.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range 2% - 2.5%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Seller paid the 2.5% requested.  </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44"/>
          <p:cNvSpPr txBox="1"/>
          <p:nvPr/>
        </p:nvSpPr>
        <p:spPr>
          <a:xfrm>
            <a:off x="5091600" y="3291350"/>
            <a:ext cx="3772800" cy="1416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E6C2B"/>
                </a:solidFill>
                <a:effectLst/>
                <a:uLnTx/>
                <a:uFillTx/>
                <a:latin typeface="Montserrat Light"/>
                <a:ea typeface="Montserrat Light"/>
                <a:cs typeface="Montserrat Light"/>
                <a:sym typeface="Montserrat Light"/>
              </a:rPr>
              <a:t>SALE 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1 offer received.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request was 3%.</a:t>
            </a:r>
            <a:b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br>
            <a:r>
              <a:rPr kumimoji="0" lang="en-US" sz="1000" b="1" i="0" u="none" strike="noStrike" kern="0" cap="none" spc="0" normalizeH="0" baseline="0" noProof="0">
                <a:ln>
                  <a:noFill/>
                </a:ln>
                <a:solidFill>
                  <a:srgbClr val="222222"/>
                </a:solidFill>
                <a:effectLst/>
                <a:uLnTx/>
                <a:uFillTx/>
                <a:latin typeface="Montserrat"/>
                <a:ea typeface="Montserrat"/>
                <a:cs typeface="Montserrat"/>
                <a:sym typeface="Montserrat"/>
              </a:rPr>
              <a:t>Seller negotiated down the 3% request to 2%</a:t>
            </a:r>
            <a:r>
              <a:rPr kumimoji="0" lang="en-US" sz="1000" b="0" i="0" u="none" strike="noStrike" kern="0" cap="none" spc="0" normalizeH="0" baseline="0" noProof="0">
                <a:ln>
                  <a:noFill/>
                </a:ln>
                <a:solidFill>
                  <a:srgbClr val="222222"/>
                </a:solidFill>
                <a:effectLst/>
                <a:uLnTx/>
                <a:uFillTx/>
                <a:latin typeface="Montserrat"/>
                <a:ea typeface="Montserrat"/>
                <a:cs typeface="Montserrat"/>
                <a:sym typeface="Montserrat"/>
              </a:rPr>
              <a:t>. The agent then asked to remove the compensation request altogether and simply reduce the sale price by that 2%, he said his buyer will pay him outside escrow.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5"/>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387" name="Google Shape;387;p45"/>
          <p:cNvCxnSpPr/>
          <p:nvPr/>
        </p:nvCxnSpPr>
        <p:spPr>
          <a:xfrm rot="10800000">
            <a:off x="609600" y="498900"/>
            <a:ext cx="0" cy="744300"/>
          </a:xfrm>
          <a:prstGeom prst="straightConnector1">
            <a:avLst/>
          </a:prstGeom>
          <a:noFill/>
          <a:ln w="19050" cap="flat" cmpd="sng">
            <a:solidFill>
              <a:srgbClr val="FF6C2C"/>
            </a:solidFill>
            <a:prstDash val="solid"/>
            <a:round/>
            <a:headEnd type="none" w="sm" len="sm"/>
            <a:tailEnd type="none" w="sm" len="sm"/>
          </a:ln>
        </p:spPr>
      </p:cxnSp>
      <p:pic>
        <p:nvPicPr>
          <p:cNvPr id="388" name="Google Shape;388;p45" descr="A person and person standing in front of a house&#10;&#10;Description automatically generated"/>
          <p:cNvPicPr preferRelativeResize="0"/>
          <p:nvPr/>
        </p:nvPicPr>
        <p:blipFill rotWithShape="1">
          <a:blip r:embed="rId3">
            <a:alphaModFix/>
          </a:blip>
          <a:srcRect l="50000" t="25729"/>
          <a:stretch/>
        </p:blipFill>
        <p:spPr>
          <a:xfrm>
            <a:off x="6333149" y="1484572"/>
            <a:ext cx="2355241" cy="2932800"/>
          </a:xfrm>
          <a:prstGeom prst="rect">
            <a:avLst/>
          </a:prstGeom>
          <a:noFill/>
          <a:ln w="9525" cap="flat" cmpd="sng">
            <a:solidFill>
              <a:srgbClr val="FE6C2B"/>
            </a:solidFill>
            <a:prstDash val="solid"/>
            <a:round/>
            <a:headEnd type="none" w="sm" len="sm"/>
            <a:tailEnd type="none" w="sm" len="sm"/>
          </a:ln>
          <a:effectLst>
            <a:outerShdw blurRad="304800" dist="215900" dir="2700000" sx="96000" sy="96000" algn="tl" rotWithShape="0">
              <a:srgbClr val="000000">
                <a:alpha val="40000"/>
              </a:srgbClr>
            </a:outerShdw>
          </a:effectLst>
        </p:spPr>
      </p:pic>
      <p:pic>
        <p:nvPicPr>
          <p:cNvPr id="389" name="Google Shape;389;p45" descr="A person and person standing in front of a chart&#10;&#10;Description automatically generated"/>
          <p:cNvPicPr preferRelativeResize="0"/>
          <p:nvPr/>
        </p:nvPicPr>
        <p:blipFill rotWithShape="1">
          <a:blip r:embed="rId4">
            <a:alphaModFix/>
          </a:blip>
          <a:srcRect t="25730" r="50000" b="-1"/>
          <a:stretch/>
        </p:blipFill>
        <p:spPr>
          <a:xfrm>
            <a:off x="786041" y="1484571"/>
            <a:ext cx="2355241" cy="2932800"/>
          </a:xfrm>
          <a:prstGeom prst="rect">
            <a:avLst/>
          </a:prstGeom>
          <a:noFill/>
          <a:ln w="9525" cap="flat" cmpd="sng">
            <a:solidFill>
              <a:schemeClr val="dk1"/>
            </a:solidFill>
            <a:prstDash val="solid"/>
            <a:round/>
            <a:headEnd type="none" w="sm" len="sm"/>
            <a:tailEnd type="none" w="sm" len="sm"/>
          </a:ln>
          <a:effectLst>
            <a:outerShdw blurRad="309983" dist="224691" dir="2700000" sx="95878" sy="95878" algn="tl" rotWithShape="0">
              <a:srgbClr val="000000">
                <a:alpha val="40000"/>
              </a:srgbClr>
            </a:outerShdw>
          </a:effectLst>
        </p:spPr>
      </p:pic>
      <p:pic>
        <p:nvPicPr>
          <p:cNvPr id="390" name="Google Shape;390;p45" descr="A person and person standing in front of a chart&#10;&#10;Description automatically generated"/>
          <p:cNvPicPr preferRelativeResize="0"/>
          <p:nvPr/>
        </p:nvPicPr>
        <p:blipFill rotWithShape="1">
          <a:blip r:embed="rId4">
            <a:alphaModFix/>
          </a:blip>
          <a:srcRect l="50000" t="25730" b="-1"/>
          <a:stretch/>
        </p:blipFill>
        <p:spPr>
          <a:xfrm>
            <a:off x="3559595" y="1485901"/>
            <a:ext cx="2355241" cy="2932800"/>
          </a:xfrm>
          <a:prstGeom prst="rect">
            <a:avLst/>
          </a:prstGeom>
          <a:noFill/>
          <a:ln w="9525" cap="flat" cmpd="sng">
            <a:solidFill>
              <a:srgbClr val="FE6C2B"/>
            </a:solidFill>
            <a:prstDash val="solid"/>
            <a:round/>
            <a:headEnd type="none" w="sm" len="sm"/>
            <a:tailEnd type="none" w="sm" len="sm"/>
          </a:ln>
          <a:effectLst>
            <a:outerShdw blurRad="304800" dist="215900" dir="2700000" sx="96000" sy="96000" algn="tl" rotWithShape="0">
              <a:srgbClr val="000000">
                <a:alpha val="40000"/>
              </a:srgbClr>
            </a:outerShdw>
          </a:effectLst>
        </p:spPr>
      </p:pic>
      <p:sp>
        <p:nvSpPr>
          <p:cNvPr id="391" name="Google Shape;391;p45"/>
          <p:cNvSpPr txBox="1"/>
          <p:nvPr/>
        </p:nvSpPr>
        <p:spPr>
          <a:xfrm>
            <a:off x="659523" y="536826"/>
            <a:ext cx="7202079" cy="297146"/>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ExtraBold"/>
              <a:buNone/>
              <a:tabLst/>
              <a:defRPr/>
            </a:pPr>
            <a:r>
              <a:rPr kumimoji="0" lang="en-US" sz="2500" b="0" i="0" u="none" strike="noStrike" kern="0" cap="none" spc="0" normalizeH="0" baseline="0" noProof="0" dirty="0">
                <a:ln>
                  <a:noFill/>
                </a:ln>
                <a:solidFill>
                  <a:srgbClr val="001633"/>
                </a:solidFill>
                <a:effectLst/>
                <a:uLnTx/>
                <a:uFillTx/>
                <a:latin typeface="Montserrat ExtraBold"/>
                <a:ea typeface="Montserrat ExtraBold"/>
                <a:cs typeface="Montserrat ExtraBold"/>
                <a:sym typeface="Montserrat ExtraBold"/>
              </a:rPr>
              <a:t>This Is Not Complicated</a:t>
            </a:r>
            <a:endParaRPr kumimoji="0" sz="1400" b="0" i="0" u="none" strike="noStrike" kern="0" cap="none" spc="0" normalizeH="0" baseline="0" noProof="0" dirty="0">
              <a:ln>
                <a:noFill/>
              </a:ln>
              <a:solidFill>
                <a:srgbClr val="001633"/>
              </a:solidFill>
              <a:effectLst/>
              <a:uLnTx/>
              <a:uFillTx/>
              <a:latin typeface="Arial"/>
              <a:cs typeface="Arial"/>
              <a:sym typeface="Arial"/>
            </a:endParaRPr>
          </a:p>
        </p:txBody>
      </p:sp>
      <p:sp>
        <p:nvSpPr>
          <p:cNvPr id="392" name="Google Shape;392;p45"/>
          <p:cNvSpPr txBox="1"/>
          <p:nvPr/>
        </p:nvSpPr>
        <p:spPr>
          <a:xfrm>
            <a:off x="666093" y="897367"/>
            <a:ext cx="7533300" cy="20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ExtraBold"/>
              <a:buNone/>
              <a:tabLst/>
              <a:defRPr/>
            </a:pPr>
            <a:r>
              <a:rPr kumimoji="0" lang="en-US" sz="1500" b="0" i="0" u="none" strike="noStrike" kern="0" cap="none" spc="0" normalizeH="0" baseline="0" noProof="0">
                <a:ln>
                  <a:noFill/>
                </a:ln>
                <a:solidFill>
                  <a:srgbClr val="001633"/>
                </a:solidFill>
                <a:effectLst/>
                <a:uLnTx/>
                <a:uFillTx/>
                <a:latin typeface="Montserrat ExtraLight"/>
                <a:ea typeface="Montserrat ExtraLight"/>
                <a:cs typeface="Montserrat ExtraLight"/>
                <a:sym typeface="Montserrat ExtraLight"/>
              </a:rPr>
              <a:t>Just reroute the funds to avoid any future liability</a:t>
            </a:r>
            <a:endParaRPr kumimoji="0" sz="1400" b="0" i="0" u="none" strike="noStrike" kern="0" cap="none" spc="0" normalizeH="0" baseline="0" noProof="0">
              <a:ln>
                <a:noFill/>
              </a:ln>
              <a:solidFill>
                <a:srgbClr val="001633"/>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6"/>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98" name="Google Shape;398;p46"/>
          <p:cNvSpPr txBox="1">
            <a:spLocks noGrp="1"/>
          </p:cNvSpPr>
          <p:nvPr>
            <p:ph type="title" idx="4294967295"/>
          </p:nvPr>
        </p:nvSpPr>
        <p:spPr>
          <a:xfrm>
            <a:off x="655319" y="510540"/>
            <a:ext cx="5245801" cy="7920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3600"/>
              <a:buNone/>
            </a:pPr>
            <a:r>
              <a:rPr lang="en-US" sz="3000" dirty="0">
                <a:solidFill>
                  <a:srgbClr val="001633"/>
                </a:solidFill>
              </a:rPr>
              <a:t>Steering &amp; Legal Liability</a:t>
            </a:r>
            <a:endParaRPr sz="3000" dirty="0">
              <a:solidFill>
                <a:srgbClr val="001633"/>
              </a:solidFill>
            </a:endParaRPr>
          </a:p>
        </p:txBody>
      </p:sp>
      <p:cxnSp>
        <p:nvCxnSpPr>
          <p:cNvPr id="399" name="Google Shape;399;p46"/>
          <p:cNvCxnSpPr/>
          <p:nvPr/>
        </p:nvCxnSpPr>
        <p:spPr>
          <a:xfrm rot="10800000">
            <a:off x="609600" y="498900"/>
            <a:ext cx="0" cy="744300"/>
          </a:xfrm>
          <a:prstGeom prst="straightConnector1">
            <a:avLst/>
          </a:prstGeom>
          <a:noFill/>
          <a:ln w="19050" cap="flat" cmpd="sng">
            <a:solidFill>
              <a:srgbClr val="FF6C2C"/>
            </a:solidFill>
            <a:prstDash val="solid"/>
            <a:round/>
            <a:headEnd type="none" w="sm" len="sm"/>
            <a:tailEnd type="none" w="sm" len="sm"/>
          </a:ln>
        </p:spPr>
      </p:cxnSp>
      <p:sp>
        <p:nvSpPr>
          <p:cNvPr id="400" name="Google Shape;400;p46"/>
          <p:cNvSpPr txBox="1"/>
          <p:nvPr/>
        </p:nvSpPr>
        <p:spPr>
          <a:xfrm>
            <a:off x="609600" y="1470400"/>
            <a:ext cx="8000100" cy="8928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If you, as an agent, are not showing certain properties to your buyer because a seller is not advertising buyer agent commissions, you are engaging in </a:t>
            </a:r>
            <a:r>
              <a:rPr kumimoji="0" lang="en-US" sz="1400" b="1" i="0" u="none" strike="noStrike" kern="0" cap="none" spc="0" normalizeH="0" baseline="0" noProof="0">
                <a:ln>
                  <a:noFill/>
                </a:ln>
                <a:solidFill>
                  <a:srgbClr val="080809"/>
                </a:solidFill>
                <a:effectLst/>
                <a:uLnTx/>
                <a:uFillTx/>
                <a:latin typeface="Montserrat"/>
                <a:ea typeface="Montserrat"/>
                <a:cs typeface="Montserrat"/>
                <a:sym typeface="Montserrat"/>
              </a:rPr>
              <a:t>STEERING</a:t>
            </a: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 And it’s only a matter of when, not if, you’ll face legal liability for doing so.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46"/>
          <p:cNvSpPr txBox="1"/>
          <p:nvPr/>
        </p:nvSpPr>
        <p:spPr>
          <a:xfrm>
            <a:off x="616350" y="2400525"/>
            <a:ext cx="7993200" cy="11082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startAt="2"/>
              <a:tabLst/>
              <a:defRPr/>
            </a:pP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The correct process should look like this: Meet with buyers, conduct a thorough buyer presentation, execute a Buyer Representation Agreement, and show them </a:t>
            </a:r>
            <a:r>
              <a:rPr kumimoji="0" lang="en-US" sz="1400" b="1" i="0" u="none" strike="noStrike" kern="0" cap="none" spc="0" normalizeH="0" baseline="0" noProof="0">
                <a:ln>
                  <a:noFill/>
                </a:ln>
                <a:solidFill>
                  <a:srgbClr val="080809"/>
                </a:solidFill>
                <a:effectLst/>
                <a:uLnTx/>
                <a:uFillTx/>
                <a:latin typeface="Montserrat"/>
                <a:ea typeface="Montserrat"/>
                <a:cs typeface="Montserrat"/>
                <a:sym typeface="Montserrat"/>
              </a:rPr>
              <a:t>ALL</a:t>
            </a: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 available properties in the market—regardless of any compensation agreements between brokers.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6"/>
          <p:cNvSpPr txBox="1"/>
          <p:nvPr/>
        </p:nvSpPr>
        <p:spPr>
          <a:xfrm>
            <a:off x="620863" y="3546050"/>
            <a:ext cx="7954500" cy="13236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AutoNum type="arabicPeriod" startAt="3"/>
              <a:tabLst/>
              <a:defRPr/>
            </a:pP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Once the buyer identifies a property, they can make an offer that works </a:t>
            </a:r>
            <a:r>
              <a:rPr kumimoji="0" lang="en-US" sz="1400" b="1" i="0" u="none" strike="noStrike" kern="0" cap="none" spc="0" normalizeH="0" baseline="0" noProof="0">
                <a:ln>
                  <a:noFill/>
                </a:ln>
                <a:solidFill>
                  <a:srgbClr val="080809"/>
                </a:solidFill>
                <a:effectLst/>
                <a:uLnTx/>
                <a:uFillTx/>
                <a:latin typeface="Montserrat"/>
                <a:ea typeface="Montserrat"/>
                <a:cs typeface="Montserrat"/>
                <a:sym typeface="Montserrat"/>
              </a:rPr>
              <a:t>for them</a:t>
            </a: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 based on </a:t>
            </a:r>
            <a:r>
              <a:rPr kumimoji="0" lang="en-US" sz="1400" b="1" i="0" u="none" strike="noStrike" kern="0" cap="none" spc="0" normalizeH="0" baseline="0" noProof="0">
                <a:ln>
                  <a:noFill/>
                </a:ln>
                <a:solidFill>
                  <a:srgbClr val="080809"/>
                </a:solidFill>
                <a:effectLst/>
                <a:uLnTx/>
                <a:uFillTx/>
                <a:latin typeface="Montserrat"/>
                <a:ea typeface="Montserrat"/>
                <a:cs typeface="Montserrat"/>
                <a:sym typeface="Montserrat"/>
              </a:rPr>
              <a:t>their financial qualifications</a:t>
            </a: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 As part of that negotiation process, the buyer and seller will negotiate all terms, including whether the seller contributes to the buyer’s agent compensation. The terms can vary—part, all, or none of the compensation may be covered."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7"/>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08" name="Google Shape;408;p47"/>
          <p:cNvSpPr/>
          <p:nvPr/>
        </p:nvSpPr>
        <p:spPr>
          <a:xfrm>
            <a:off x="5800575" y="1466352"/>
            <a:ext cx="3343425" cy="2561572"/>
          </a:xfrm>
          <a:prstGeom prst="rect">
            <a:avLst/>
          </a:prstGeom>
          <a:solidFill>
            <a:srgbClr val="FE6C2B"/>
          </a:solidFill>
          <a:ln>
            <a:noFill/>
          </a:ln>
          <a:effectLst>
            <a:outerShdw blurRad="599540" dist="251792" dir="2940000" algn="ctr" rotWithShape="0">
              <a:srgbClr val="000000">
                <a:alpha val="3882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9" name="Google Shape;409;p47"/>
          <p:cNvSpPr txBox="1">
            <a:spLocks noGrp="1"/>
          </p:cNvSpPr>
          <p:nvPr>
            <p:ph type="title" idx="4294967295"/>
          </p:nvPr>
        </p:nvSpPr>
        <p:spPr>
          <a:xfrm>
            <a:off x="657627" y="536825"/>
            <a:ext cx="5401159" cy="624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Buyer Representation Agreements</a:t>
            </a:r>
            <a:endParaRPr sz="2500" dirty="0">
              <a:solidFill>
                <a:srgbClr val="001633"/>
              </a:solidFill>
            </a:endParaRPr>
          </a:p>
        </p:txBody>
      </p:sp>
      <p:cxnSp>
        <p:nvCxnSpPr>
          <p:cNvPr id="410" name="Google Shape;410;p47"/>
          <p:cNvCxnSpPr/>
          <p:nvPr/>
        </p:nvCxnSpPr>
        <p:spPr>
          <a:xfrm rot="10800000">
            <a:off x="607704" y="457200"/>
            <a:ext cx="0" cy="744300"/>
          </a:xfrm>
          <a:prstGeom prst="straightConnector1">
            <a:avLst/>
          </a:prstGeom>
          <a:noFill/>
          <a:ln w="19050" cap="flat" cmpd="sng">
            <a:solidFill>
              <a:srgbClr val="FF6C2C"/>
            </a:solidFill>
            <a:prstDash val="solid"/>
            <a:round/>
            <a:headEnd type="none" w="sm" len="sm"/>
            <a:tailEnd type="none" w="sm" len="sm"/>
          </a:ln>
        </p:spPr>
      </p:cxnSp>
      <p:pic>
        <p:nvPicPr>
          <p:cNvPr id="411" name="Google Shape;411;p47" descr="A person in a suit smiling&#10;&#10;Description automatically generated"/>
          <p:cNvPicPr preferRelativeResize="0"/>
          <p:nvPr/>
        </p:nvPicPr>
        <p:blipFill rotWithShape="1">
          <a:blip r:embed="rId3">
            <a:alphaModFix/>
          </a:blip>
          <a:srcRect/>
          <a:stretch/>
        </p:blipFill>
        <p:spPr>
          <a:xfrm>
            <a:off x="5584500" y="1604061"/>
            <a:ext cx="2241396" cy="2241396"/>
          </a:xfrm>
          <a:prstGeom prst="rect">
            <a:avLst/>
          </a:prstGeom>
          <a:noFill/>
          <a:ln>
            <a:noFill/>
          </a:ln>
        </p:spPr>
      </p:pic>
      <p:sp>
        <p:nvSpPr>
          <p:cNvPr id="412" name="Google Shape;412;p47"/>
          <p:cNvSpPr txBox="1"/>
          <p:nvPr/>
        </p:nvSpPr>
        <p:spPr>
          <a:xfrm>
            <a:off x="429207" y="1289724"/>
            <a:ext cx="356991" cy="1246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0" i="0" u="none" strike="noStrike" kern="0" cap="none" spc="0" normalizeH="0" baseline="0" noProof="0">
                <a:ln>
                  <a:noFill/>
                </a:ln>
                <a:solidFill>
                  <a:srgbClr val="FE6C2B"/>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47"/>
          <p:cNvSpPr txBox="1"/>
          <p:nvPr/>
        </p:nvSpPr>
        <p:spPr>
          <a:xfrm>
            <a:off x="875597" y="1509921"/>
            <a:ext cx="43680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80809"/>
                </a:solidFill>
                <a:effectLst/>
                <a:uLnTx/>
                <a:uFillTx/>
                <a:latin typeface="Montserrat"/>
                <a:ea typeface="Montserrat"/>
                <a:cs typeface="Montserrat"/>
                <a:sym typeface="Montserrat"/>
              </a:rPr>
              <a:t>*NOT PERMITTED*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47"/>
          <p:cNvSpPr txBox="1"/>
          <p:nvPr/>
        </p:nvSpPr>
        <p:spPr>
          <a:xfrm>
            <a:off x="5700455" y="4254446"/>
            <a:ext cx="301959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222222"/>
                </a:solidFill>
                <a:effectLst/>
                <a:uLnTx/>
                <a:uFillTx/>
                <a:latin typeface="Montserrat"/>
                <a:ea typeface="Montserrat"/>
                <a:cs typeface="Montserrat"/>
                <a:sym typeface="Montserrat"/>
              </a:rPr>
              <a:t>Michael Ketchmark</a:t>
            </a:r>
            <a:br>
              <a:rPr kumimoji="0" lang="en-US" sz="1200" b="0"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en-US" sz="1200" b="0" i="0" u="none" strike="noStrike" kern="0" cap="none" spc="0" normalizeH="0" baseline="0" noProof="0">
                <a:ln>
                  <a:noFill/>
                </a:ln>
                <a:solidFill>
                  <a:srgbClr val="222222"/>
                </a:solidFill>
                <a:effectLst/>
                <a:uLnTx/>
                <a:uFillTx/>
                <a:latin typeface="Montserrat"/>
                <a:ea typeface="Montserrat"/>
                <a:cs typeface="Montserrat"/>
                <a:sym typeface="Montserrat"/>
              </a:rPr>
              <a:t>Personal Injury Attorney</a:t>
            </a:r>
            <a:br>
              <a:rPr kumimoji="0" lang="en-US" sz="1200" b="0"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en-US" sz="1200" b="1" i="0" u="none" strike="noStrike" kern="0" cap="none" spc="0" normalizeH="0" baseline="0" noProof="0">
                <a:ln>
                  <a:noFill/>
                </a:ln>
                <a:solidFill>
                  <a:srgbClr val="222222"/>
                </a:solidFill>
                <a:effectLst/>
                <a:uLnTx/>
                <a:uFillTx/>
                <a:latin typeface="Montserrat"/>
                <a:ea typeface="Montserrat"/>
                <a:cs typeface="Montserrat"/>
                <a:sym typeface="Montserrat"/>
              </a:rPr>
              <a:t>Ketchmark and McCreight P.C.</a:t>
            </a:r>
            <a:endParaRPr kumimoji="0" sz="12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15" name="Google Shape;415;p47"/>
          <p:cNvSpPr txBox="1"/>
          <p:nvPr/>
        </p:nvSpPr>
        <p:spPr>
          <a:xfrm>
            <a:off x="1001625" y="1872475"/>
            <a:ext cx="4241972" cy="831300"/>
          </a:xfrm>
          <a:prstGeom prst="rect">
            <a:avLst/>
          </a:prstGeom>
          <a:noFill/>
          <a:ln>
            <a:noFill/>
          </a:ln>
        </p:spPr>
        <p:txBody>
          <a:bodyPr spcFirstLastPara="1" wrap="square" lIns="91425" tIns="91425" rIns="91425" bIns="91425"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a:ln>
                  <a:noFill/>
                </a:ln>
                <a:solidFill>
                  <a:srgbClr val="080809"/>
                </a:solidFill>
                <a:effectLst/>
                <a:uLnTx/>
                <a:uFillTx/>
                <a:latin typeface="Montserrat"/>
                <a:ea typeface="Montserrat"/>
                <a:cs typeface="Montserrat"/>
                <a:sym typeface="Montserrat"/>
              </a:rPr>
              <a:t>Modifying a Buyer Representation Agreement to Receive Additional Compensation.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6" name="Google Shape;416;p47"/>
          <p:cNvSpPr txBox="1"/>
          <p:nvPr/>
        </p:nvSpPr>
        <p:spPr>
          <a:xfrm>
            <a:off x="1001625" y="2616675"/>
            <a:ext cx="4049700" cy="400200"/>
          </a:xfrm>
          <a:prstGeom prst="rect">
            <a:avLst/>
          </a:prstGeom>
          <a:noFill/>
          <a:ln>
            <a:noFill/>
          </a:ln>
        </p:spPr>
        <p:txBody>
          <a:bodyPr spcFirstLastPara="1" wrap="square" lIns="91425" tIns="91425" rIns="91425" bIns="91425"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startAt="2"/>
              <a:tabLst/>
              <a:defRPr/>
            </a:pPr>
            <a:r>
              <a:rPr kumimoji="0" lang="en-US" sz="1400" b="0" i="0" u="none" strike="noStrike" kern="0" cap="none" spc="0" normalizeH="0" baseline="0" noProof="0" dirty="0">
                <a:ln>
                  <a:noFill/>
                </a:ln>
                <a:solidFill>
                  <a:srgbClr val="080809"/>
                </a:solidFill>
                <a:effectLst/>
                <a:uLnTx/>
                <a:uFillTx/>
                <a:latin typeface="Montserrat"/>
                <a:ea typeface="Montserrat"/>
                <a:cs typeface="Montserrat"/>
                <a:sym typeface="Montserrat"/>
              </a:rPr>
              <a:t>Collecting Seller-Paid or Builder Bonuses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7" name="Google Shape;417;p47"/>
          <p:cNvSpPr txBox="1"/>
          <p:nvPr/>
        </p:nvSpPr>
        <p:spPr>
          <a:xfrm>
            <a:off x="1001625" y="3084810"/>
            <a:ext cx="4025700" cy="615600"/>
          </a:xfrm>
          <a:prstGeom prst="rect">
            <a:avLst/>
          </a:prstGeom>
          <a:noFill/>
          <a:ln>
            <a:noFill/>
          </a:ln>
        </p:spPr>
        <p:txBody>
          <a:bodyPr spcFirstLastPara="1" wrap="square" lIns="91425" tIns="91425" rIns="91425" bIns="91425"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startAt="3"/>
              <a:tabLst/>
              <a:defRPr/>
            </a:pPr>
            <a:r>
              <a:rPr kumimoji="0" lang="en-US" sz="1400" b="0" i="0" u="none" strike="noStrike" kern="0" cap="none" spc="0" normalizeH="0" baseline="0" noProof="0" dirty="0">
                <a:ln>
                  <a:noFill/>
                </a:ln>
                <a:solidFill>
                  <a:srgbClr val="080809"/>
                </a:solidFill>
                <a:effectLst/>
                <a:uLnTx/>
                <a:uFillTx/>
                <a:latin typeface="Montserrat"/>
                <a:ea typeface="Montserrat"/>
                <a:cs typeface="Montserrat"/>
                <a:sym typeface="Montserrat"/>
              </a:rPr>
              <a:t>Touring Agreements Supplemented with Brokerage Agreements.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8" name="Google Shape;418;p47"/>
          <p:cNvSpPr txBox="1"/>
          <p:nvPr/>
        </p:nvSpPr>
        <p:spPr>
          <a:xfrm>
            <a:off x="1010750" y="3572585"/>
            <a:ext cx="4088100" cy="615600"/>
          </a:xfrm>
          <a:prstGeom prst="rect">
            <a:avLst/>
          </a:prstGeom>
          <a:noFill/>
          <a:ln>
            <a:noFill/>
          </a:ln>
        </p:spPr>
        <p:txBody>
          <a:bodyPr spcFirstLastPara="1" wrap="square" lIns="91425" tIns="91425" rIns="91425" bIns="91425"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startAt="4"/>
              <a:tabLst/>
              <a:defRPr/>
            </a:pP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Ranges of Compensation (minimum up to a maximum).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47"/>
          <p:cNvSpPr txBox="1"/>
          <p:nvPr/>
        </p:nvSpPr>
        <p:spPr>
          <a:xfrm>
            <a:off x="1009325" y="4111985"/>
            <a:ext cx="4368000" cy="831300"/>
          </a:xfrm>
          <a:prstGeom prst="rect">
            <a:avLst/>
          </a:prstGeom>
          <a:noFill/>
          <a:ln>
            <a:noFill/>
          </a:ln>
        </p:spPr>
        <p:txBody>
          <a:bodyPr spcFirstLastPara="1" wrap="square" lIns="91425" tIns="91425" rIns="91425" bIns="91425"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startAt="5"/>
              <a:tabLst/>
              <a:defRPr/>
            </a:pPr>
            <a:r>
              <a:rPr kumimoji="0" lang="en-US" sz="1400" b="0" i="0" u="none" strike="noStrike" kern="0" cap="none" spc="0" normalizeH="0" baseline="0" noProof="0">
                <a:ln>
                  <a:noFill/>
                </a:ln>
                <a:solidFill>
                  <a:srgbClr val="080809"/>
                </a:solidFill>
                <a:effectLst/>
                <a:uLnTx/>
                <a:uFillTx/>
                <a:latin typeface="Montserrat"/>
                <a:ea typeface="Montserrat"/>
                <a:cs typeface="Montserrat"/>
                <a:sym typeface="Montserrat"/>
              </a:rPr>
              <a:t>Property Specific Compensation Agreements Entered Into After Compensation is Known.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25" name="Google Shape;425;p48"/>
          <p:cNvSpPr/>
          <p:nvPr/>
        </p:nvSpPr>
        <p:spPr>
          <a:xfrm>
            <a:off x="5759012" y="1477522"/>
            <a:ext cx="3384988" cy="2561572"/>
          </a:xfrm>
          <a:prstGeom prst="rect">
            <a:avLst/>
          </a:prstGeom>
          <a:solidFill>
            <a:srgbClr val="FE6C2B"/>
          </a:solidFill>
          <a:ln>
            <a:noFill/>
          </a:ln>
          <a:effectLst>
            <a:outerShdw blurRad="599540" dist="251792" dir="2940000" algn="ctr" rotWithShape="0">
              <a:srgbClr val="000000">
                <a:alpha val="3882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6" name="Google Shape;426;p48"/>
          <p:cNvSpPr txBox="1">
            <a:spLocks noGrp="1"/>
          </p:cNvSpPr>
          <p:nvPr>
            <p:ph type="title" idx="4294967295"/>
          </p:nvPr>
        </p:nvSpPr>
        <p:spPr>
          <a:xfrm>
            <a:off x="657627" y="536825"/>
            <a:ext cx="5401159" cy="624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Buyer Representation Agreements</a:t>
            </a:r>
            <a:endParaRPr sz="2500" dirty="0">
              <a:solidFill>
                <a:srgbClr val="001633"/>
              </a:solidFill>
            </a:endParaRPr>
          </a:p>
        </p:txBody>
      </p:sp>
      <p:cxnSp>
        <p:nvCxnSpPr>
          <p:cNvPr id="427" name="Google Shape;427;p48"/>
          <p:cNvCxnSpPr/>
          <p:nvPr/>
        </p:nvCxnSpPr>
        <p:spPr>
          <a:xfrm rot="10800000">
            <a:off x="607704" y="457200"/>
            <a:ext cx="0" cy="744300"/>
          </a:xfrm>
          <a:prstGeom prst="straightConnector1">
            <a:avLst/>
          </a:prstGeom>
          <a:noFill/>
          <a:ln w="19050" cap="flat" cmpd="sng">
            <a:solidFill>
              <a:srgbClr val="FF6C2C"/>
            </a:solidFill>
            <a:prstDash val="solid"/>
            <a:round/>
            <a:headEnd type="none" w="sm" len="sm"/>
            <a:tailEnd type="none" w="sm" len="sm"/>
          </a:ln>
        </p:spPr>
      </p:cxnSp>
      <p:sp>
        <p:nvSpPr>
          <p:cNvPr id="428" name="Google Shape;428;p48"/>
          <p:cNvSpPr txBox="1"/>
          <p:nvPr/>
        </p:nvSpPr>
        <p:spPr>
          <a:xfrm>
            <a:off x="427736" y="1282538"/>
            <a:ext cx="356991" cy="1246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0" i="0" u="none" strike="noStrike" kern="0" cap="none" spc="0" normalizeH="0" baseline="0" noProof="0">
                <a:ln>
                  <a:noFill/>
                </a:ln>
                <a:solidFill>
                  <a:srgbClr val="FE6C2B"/>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9" name="Google Shape;429;p48" descr="A person smiling at camera&#10;&#10;Description automatically generated"/>
          <p:cNvPicPr preferRelativeResize="0"/>
          <p:nvPr/>
        </p:nvPicPr>
        <p:blipFill rotWithShape="1">
          <a:blip r:embed="rId3">
            <a:alphaModFix/>
          </a:blip>
          <a:srcRect/>
          <a:stretch/>
        </p:blipFill>
        <p:spPr>
          <a:xfrm>
            <a:off x="5570567" y="1588703"/>
            <a:ext cx="2287860" cy="2287860"/>
          </a:xfrm>
          <a:prstGeom prst="rect">
            <a:avLst/>
          </a:prstGeom>
          <a:noFill/>
          <a:ln>
            <a:noFill/>
          </a:ln>
        </p:spPr>
      </p:pic>
      <p:sp>
        <p:nvSpPr>
          <p:cNvPr id="430" name="Google Shape;430;p48"/>
          <p:cNvSpPr txBox="1"/>
          <p:nvPr/>
        </p:nvSpPr>
        <p:spPr>
          <a:xfrm>
            <a:off x="853613" y="1475379"/>
            <a:ext cx="4479521" cy="11695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222222"/>
                </a:solidFill>
                <a:effectLst/>
                <a:uLnTx/>
                <a:uFillTx/>
                <a:latin typeface="Montserrat"/>
                <a:ea typeface="Montserrat"/>
                <a:cs typeface="Montserrat"/>
                <a:sym typeface="Montserrat"/>
              </a:rPr>
              <a:t>A written buyer agreement is like any other agreement. If you and your client agree to amend it, and there is full transparency, and if you follow the settlement and state law, you can amend it. However,</a:t>
            </a: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31" name="Google Shape;431;p48"/>
          <p:cNvSpPr txBox="1"/>
          <p:nvPr/>
        </p:nvSpPr>
        <p:spPr>
          <a:xfrm>
            <a:off x="5669279" y="4282003"/>
            <a:ext cx="347472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222222"/>
                </a:solidFill>
                <a:effectLst/>
                <a:uLnTx/>
                <a:uFillTx/>
                <a:latin typeface="Montserrat"/>
                <a:ea typeface="Montserrat"/>
                <a:cs typeface="Montserrat"/>
                <a:sym typeface="Montserrat"/>
              </a:rPr>
              <a:t>Lesley Muchow</a:t>
            </a:r>
            <a:br>
              <a:rPr kumimoji="0" lang="en-US" sz="1200" b="0" i="0" u="none" strike="noStrike" kern="0" cap="none" spc="0" normalizeH="0" baseline="0" noProof="0">
                <a:ln>
                  <a:noFill/>
                </a:ln>
                <a:solidFill>
                  <a:srgbClr val="000000"/>
                </a:solidFill>
                <a:effectLst/>
                <a:uLnTx/>
                <a:uFillTx/>
                <a:latin typeface="Montserrat"/>
                <a:ea typeface="Montserrat"/>
                <a:cs typeface="Montserrat"/>
                <a:sym typeface="Montserrat"/>
              </a:rPr>
            </a:br>
            <a:r>
              <a:rPr kumimoji="0" lang="en-US" sz="1200" b="0" i="0" u="none" strike="noStrike" kern="0" cap="none" spc="0" normalizeH="0" baseline="0" noProof="0">
                <a:ln>
                  <a:noFill/>
                </a:ln>
                <a:solidFill>
                  <a:srgbClr val="333333"/>
                </a:solidFill>
                <a:effectLst/>
                <a:uLnTx/>
                <a:uFillTx/>
                <a:latin typeface="Montserrat"/>
                <a:ea typeface="Montserrat"/>
                <a:cs typeface="Montserrat"/>
                <a:sym typeface="Montserrat"/>
              </a:rPr>
              <a:t>General Counsel</a:t>
            </a:r>
            <a:br>
              <a:rPr kumimoji="0" lang="en-US" sz="1200" b="0" i="0" u="none" strike="noStrike" kern="0" cap="none" spc="0" normalizeH="0" baseline="0" noProof="0">
                <a:ln>
                  <a:noFill/>
                </a:ln>
                <a:solidFill>
                  <a:srgbClr val="333333"/>
                </a:solidFill>
                <a:effectLst/>
                <a:uLnTx/>
                <a:uFillTx/>
                <a:latin typeface="Montserrat"/>
                <a:ea typeface="Montserrat"/>
                <a:cs typeface="Montserrat"/>
                <a:sym typeface="Montserrat"/>
              </a:rPr>
            </a:br>
            <a:r>
              <a:rPr kumimoji="0" lang="en-US" sz="1200" b="1" i="0" u="none" strike="noStrike" kern="0" cap="none" spc="0" normalizeH="0" baseline="0" noProof="0">
                <a:ln>
                  <a:noFill/>
                </a:ln>
                <a:solidFill>
                  <a:srgbClr val="333333"/>
                </a:solidFill>
                <a:effectLst/>
                <a:uLnTx/>
                <a:uFillTx/>
                <a:latin typeface="Montserrat"/>
                <a:ea typeface="Montserrat"/>
                <a:cs typeface="Montserrat"/>
                <a:sym typeface="Montserrat"/>
              </a:rPr>
              <a:t>National Association of REALTORS</a:t>
            </a:r>
            <a:endParaRPr kumimoji="0" sz="12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32" name="Google Shape;432;p48"/>
          <p:cNvSpPr txBox="1"/>
          <p:nvPr/>
        </p:nvSpPr>
        <p:spPr>
          <a:xfrm>
            <a:off x="903300" y="2583100"/>
            <a:ext cx="4581900" cy="831300"/>
          </a:xfrm>
          <a:prstGeom prst="rect">
            <a:avLst/>
          </a:prstGeom>
          <a:noFill/>
          <a:ln>
            <a:noFill/>
          </a:ln>
        </p:spPr>
        <p:txBody>
          <a:bodyPr spcFirstLastPara="1" wrap="square" lIns="91425" tIns="91425" rIns="91425" bIns="91425"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a:ln>
                  <a:noFill/>
                </a:ln>
                <a:solidFill>
                  <a:srgbClr val="222222"/>
                </a:solidFill>
                <a:effectLst/>
                <a:uLnTx/>
                <a:uFillTx/>
                <a:latin typeface="Montserrat"/>
                <a:ea typeface="Montserrat"/>
                <a:cs typeface="Montserrat"/>
                <a:sym typeface="Montserrat"/>
              </a:rPr>
              <a:t>The settlement says you can only be compensated as much as you and your client agreed to in the written buyer agreement.</a:t>
            </a:r>
            <a:r>
              <a:rPr kumimoji="0" lang="en-US" sz="1400" b="1" i="0" u="none" strike="noStrike" kern="0" cap="none" spc="0" normalizeH="0" baseline="0" noProof="0">
                <a:ln>
                  <a:noFill/>
                </a:ln>
                <a:solidFill>
                  <a:srgbClr val="222222"/>
                </a:solidFill>
                <a:effectLst/>
                <a:uLnTx/>
                <a:uFillTx/>
                <a:latin typeface="Montserrat"/>
                <a:ea typeface="Montserrat"/>
                <a:cs typeface="Montserrat"/>
                <a:sym typeface="Montserrat"/>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48"/>
          <p:cNvSpPr txBox="1"/>
          <p:nvPr/>
        </p:nvSpPr>
        <p:spPr>
          <a:xfrm>
            <a:off x="902656" y="3360100"/>
            <a:ext cx="4456200" cy="1046700"/>
          </a:xfrm>
          <a:prstGeom prst="rect">
            <a:avLst/>
          </a:prstGeom>
          <a:noFill/>
          <a:ln>
            <a:noFill/>
          </a:ln>
        </p:spPr>
        <p:txBody>
          <a:bodyPr spcFirstLastPara="1" wrap="square" lIns="91425" tIns="91425" rIns="91425" bIns="91425"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eriod" startAt="2"/>
              <a:tabLst/>
              <a:defRPr/>
            </a:pPr>
            <a:r>
              <a:rPr kumimoji="0" lang="en-US" sz="1400" b="0" i="0" u="none" strike="noStrike" kern="0" cap="none" spc="0" normalizeH="0" baseline="0" noProof="0">
                <a:ln>
                  <a:noFill/>
                </a:ln>
                <a:solidFill>
                  <a:srgbClr val="222222"/>
                </a:solidFill>
                <a:effectLst/>
                <a:uLnTx/>
                <a:uFillTx/>
                <a:latin typeface="Montserrat"/>
                <a:ea typeface="Montserrat"/>
                <a:cs typeface="Montserrat"/>
                <a:sym typeface="Montserrat"/>
              </a:rPr>
              <a:t>Compensation has to be specific, and not open-ended (i.e., compensation can't just be something like "whatever the seller is offering").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48"/>
          <p:cNvSpPr txBox="1"/>
          <p:nvPr/>
        </p:nvSpPr>
        <p:spPr>
          <a:xfrm>
            <a:off x="901106" y="4360725"/>
            <a:ext cx="4618500" cy="615600"/>
          </a:xfrm>
          <a:prstGeom prst="rect">
            <a:avLst/>
          </a:prstGeom>
          <a:noFill/>
          <a:ln>
            <a:noFill/>
          </a:ln>
        </p:spPr>
        <p:txBody>
          <a:bodyPr spcFirstLastPara="1" wrap="square" lIns="91425" tIns="91425" rIns="91425" bIns="91425"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AutoNum type="arabicPeriod" startAt="3"/>
              <a:tabLst/>
              <a:defRPr/>
            </a:pPr>
            <a:r>
              <a:rPr kumimoji="0" lang="en-US" sz="1400" b="0" i="0" u="none" strike="noStrike" kern="0" cap="none" spc="0" normalizeH="0" baseline="0" noProof="0">
                <a:ln>
                  <a:noFill/>
                </a:ln>
                <a:solidFill>
                  <a:srgbClr val="222222"/>
                </a:solidFill>
                <a:effectLst/>
                <a:uLnTx/>
                <a:uFillTx/>
                <a:latin typeface="Montserrat"/>
                <a:ea typeface="Montserrat"/>
                <a:cs typeface="Montserrat"/>
                <a:sym typeface="Montserrat"/>
              </a:rPr>
              <a:t>The purpose of the amendment can't simply be to match whatever a seller is offering.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9"/>
          <p:cNvPicPr preferRelativeResize="0"/>
          <p:nvPr/>
        </p:nvPicPr>
        <p:blipFill rotWithShape="1">
          <a:blip r:embed="rId3">
            <a:alphaModFix/>
          </a:blip>
          <a:srcRect/>
          <a:stretch/>
        </p:blipFill>
        <p:spPr>
          <a:xfrm>
            <a:off x="0" y="0"/>
            <a:ext cx="9144000" cy="3657600"/>
          </a:xfrm>
          <a:prstGeom prst="rect">
            <a:avLst/>
          </a:prstGeom>
          <a:noFill/>
          <a:ln>
            <a:noFill/>
          </a:ln>
        </p:spPr>
      </p:pic>
      <p:sp>
        <p:nvSpPr>
          <p:cNvPr id="440" name="Google Shape;440;p49"/>
          <p:cNvSpPr/>
          <p:nvPr/>
        </p:nvSpPr>
        <p:spPr>
          <a:xfrm>
            <a:off x="0" y="3657600"/>
            <a:ext cx="9144000" cy="1485600"/>
          </a:xfrm>
          <a:prstGeom prst="rect">
            <a:avLst/>
          </a:prstGeom>
          <a:solidFill>
            <a:schemeClr val="dk1"/>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441" name="Google Shape;441;p49"/>
          <p:cNvSpPr txBox="1">
            <a:spLocks noGrp="1"/>
          </p:cNvSpPr>
          <p:nvPr>
            <p:ph type="title" idx="4294967295"/>
          </p:nvPr>
        </p:nvSpPr>
        <p:spPr>
          <a:xfrm>
            <a:off x="0" y="4126813"/>
            <a:ext cx="9144000" cy="34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000" dirty="0">
                <a:solidFill>
                  <a:srgbClr val="FF6C2C"/>
                </a:solidFill>
              </a:rPr>
              <a:t>THREATS &amp; OPPORTUNITIES</a:t>
            </a:r>
            <a:endParaRPr sz="3000" dirty="0">
              <a:solidFill>
                <a:srgbClr val="FF6C2C"/>
              </a:solidFill>
            </a:endParaRPr>
          </a:p>
        </p:txBody>
      </p:sp>
      <p:sp>
        <p:nvSpPr>
          <p:cNvPr id="442" name="Google Shape;442;p49"/>
          <p:cNvSpPr txBox="1">
            <a:spLocks noGrp="1"/>
          </p:cNvSpPr>
          <p:nvPr>
            <p:ph type="subTitle" idx="4294967295"/>
          </p:nvPr>
        </p:nvSpPr>
        <p:spPr>
          <a:xfrm>
            <a:off x="0" y="4474526"/>
            <a:ext cx="9144000" cy="46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Montserrat"/>
              <a:buNone/>
            </a:pPr>
            <a:r>
              <a:rPr lang="en-US" sz="1300" b="0" i="0" u="none" strike="noStrike" cap="none">
                <a:solidFill>
                  <a:schemeClr val="lt1"/>
                </a:solidFill>
                <a:latin typeface="Montserrat Light"/>
                <a:ea typeface="Montserrat Light"/>
                <a:cs typeface="Montserrat Light"/>
                <a:sym typeface="Montserrat Light"/>
              </a:rPr>
              <a:t>”Never let a good crisis go to waste”</a:t>
            </a:r>
            <a:endParaRPr sz="1300" b="0" i="0" u="none" strike="noStrike" cap="none">
              <a:solidFill>
                <a:schemeClr val="lt1"/>
              </a:solidFill>
              <a:latin typeface="Montserrat Light"/>
              <a:ea typeface="Montserrat Light"/>
              <a:cs typeface="Montserrat Light"/>
              <a:sym typeface="Montserrat Light"/>
            </a:endParaRPr>
          </a:p>
        </p:txBody>
      </p:sp>
      <p:pic>
        <p:nvPicPr>
          <p:cNvPr id="443" name="Google Shape;443;p49"/>
          <p:cNvPicPr preferRelativeResize="0"/>
          <p:nvPr/>
        </p:nvPicPr>
        <p:blipFill>
          <a:blip r:embed="rId4">
            <a:alphaModFix/>
          </a:blip>
          <a:stretch>
            <a:fillRect/>
          </a:stretch>
        </p:blipFill>
        <p:spPr>
          <a:xfrm>
            <a:off x="8712000" y="4782025"/>
            <a:ext cx="348000" cy="280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p:nvPr/>
        </p:nvSpPr>
        <p:spPr>
          <a:xfrm>
            <a:off x="4526400" y="1912275"/>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84" name="Google Shape;84;p18"/>
          <p:cNvSpPr/>
          <p:nvPr/>
        </p:nvSpPr>
        <p:spPr>
          <a:xfrm>
            <a:off x="0" y="-50"/>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85" name="Google Shape;85;p18" descr="A person holding an umbrella&#10;&#10;Description automatically generated"/>
          <p:cNvPicPr preferRelativeResize="0"/>
          <p:nvPr/>
        </p:nvPicPr>
        <p:blipFill rotWithShape="1">
          <a:blip r:embed="rId3">
            <a:alphaModFix/>
          </a:blip>
          <a:srcRect l="779" r="779"/>
          <a:stretch/>
        </p:blipFill>
        <p:spPr>
          <a:xfrm>
            <a:off x="457201" y="258938"/>
            <a:ext cx="8223326" cy="4625636"/>
          </a:xfrm>
          <a:prstGeom prst="rect">
            <a:avLst/>
          </a:prstGeom>
          <a:ln/>
        </p:spPr>
        <p:style>
          <a:lnRef idx="1">
            <a:schemeClr val="dk1"/>
          </a:lnRef>
          <a:fillRef idx="2">
            <a:schemeClr val="dk1"/>
          </a:fillRef>
          <a:effectRef idx="1">
            <a:schemeClr val="dk1"/>
          </a:effectRef>
          <a:fontRef idx="minor">
            <a:schemeClr val="dk1"/>
          </a:fontRef>
        </p:style>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F9C4C2C7-2A64-DC6C-48CB-84C226B51FCA}"/>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8A9CB7D2-CE16-F80C-707E-96ACA9BF8B3E}"/>
              </a:ext>
            </a:extLst>
          </p:cNvPr>
          <p:cNvSpPr/>
          <p:nvPr/>
        </p:nvSpPr>
        <p:spPr>
          <a:xfrm>
            <a:off x="4526400" y="1912275"/>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84" name="Google Shape;84;p18">
            <a:extLst>
              <a:ext uri="{FF2B5EF4-FFF2-40B4-BE49-F238E27FC236}">
                <a16:creationId xmlns:a16="http://schemas.microsoft.com/office/drawing/2014/main" id="{EBFE5627-E150-A559-3765-4EA8759454E8}"/>
              </a:ext>
            </a:extLst>
          </p:cNvPr>
          <p:cNvSpPr/>
          <p:nvPr/>
        </p:nvSpPr>
        <p:spPr>
          <a:xfrm>
            <a:off x="0" y="-50"/>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2" name="Google Shape;281;p33" descr="A close-up of a house&#10;&#10;Description automatically generated">
            <a:extLst>
              <a:ext uri="{FF2B5EF4-FFF2-40B4-BE49-F238E27FC236}">
                <a16:creationId xmlns:a16="http://schemas.microsoft.com/office/drawing/2014/main" id="{678956C9-5C91-2A94-5BBE-838F217B74A3}"/>
              </a:ext>
            </a:extLst>
          </p:cNvPr>
          <p:cNvPicPr preferRelativeResize="0"/>
          <p:nvPr/>
        </p:nvPicPr>
        <p:blipFill rotWithShape="1">
          <a:blip r:embed="rId3">
            <a:alphaModFix/>
          </a:blip>
          <a:srcRect l="4888" r="4888"/>
          <a:stretch/>
        </p:blipFill>
        <p:spPr>
          <a:xfrm>
            <a:off x="460337" y="258939"/>
            <a:ext cx="8223326" cy="4625621"/>
          </a:xfrm>
          <a:prstGeom prst="rect">
            <a:avLst/>
          </a:prstGeom>
          <a:ln/>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62734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5D0569FA-2B2D-5F3A-5825-E9BB1EF7A9FC}"/>
            </a:ext>
          </a:extLst>
        </p:cNvPr>
        <p:cNvGrpSpPr/>
        <p:nvPr/>
      </p:nvGrpSpPr>
      <p:grpSpPr>
        <a:xfrm>
          <a:off x="0" y="0"/>
          <a:ext cx="0" cy="0"/>
          <a:chOff x="0" y="0"/>
          <a:chExt cx="0" cy="0"/>
        </a:xfrm>
      </p:grpSpPr>
      <p:sp>
        <p:nvSpPr>
          <p:cNvPr id="83" name="Google Shape;83;p18">
            <a:extLst>
              <a:ext uri="{FF2B5EF4-FFF2-40B4-BE49-F238E27FC236}">
                <a16:creationId xmlns:a16="http://schemas.microsoft.com/office/drawing/2014/main" id="{5AA2988F-FD72-73C0-58F1-A44AB5102140}"/>
              </a:ext>
            </a:extLst>
          </p:cNvPr>
          <p:cNvSpPr/>
          <p:nvPr/>
        </p:nvSpPr>
        <p:spPr>
          <a:xfrm>
            <a:off x="4526400" y="1912275"/>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84" name="Google Shape;84;p18">
            <a:extLst>
              <a:ext uri="{FF2B5EF4-FFF2-40B4-BE49-F238E27FC236}">
                <a16:creationId xmlns:a16="http://schemas.microsoft.com/office/drawing/2014/main" id="{874AFF84-69B8-1AE8-1539-00FF7D070764}"/>
              </a:ext>
            </a:extLst>
          </p:cNvPr>
          <p:cNvSpPr/>
          <p:nvPr/>
        </p:nvSpPr>
        <p:spPr>
          <a:xfrm>
            <a:off x="0" y="-50"/>
            <a:ext cx="4617600" cy="3230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2" name="Google Shape;287;p34">
            <a:extLst>
              <a:ext uri="{FF2B5EF4-FFF2-40B4-BE49-F238E27FC236}">
                <a16:creationId xmlns:a16="http://schemas.microsoft.com/office/drawing/2014/main" id="{D717A68C-E019-869B-2973-64CC335CE9E1}"/>
              </a:ext>
            </a:extLst>
          </p:cNvPr>
          <p:cNvPicPr preferRelativeResize="0"/>
          <p:nvPr/>
        </p:nvPicPr>
        <p:blipFill rotWithShape="1">
          <a:blip r:embed="rId3">
            <a:alphaModFix/>
          </a:blip>
          <a:srcRect l="1950" r="1960"/>
          <a:stretch/>
        </p:blipFill>
        <p:spPr>
          <a:xfrm>
            <a:off x="460337" y="258939"/>
            <a:ext cx="8223324" cy="4625622"/>
          </a:xfrm>
          <a:prstGeom prst="rect">
            <a:avLst/>
          </a:prstGeom>
          <a:ln/>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355036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DEB"/>
        </a:solidFill>
        <a:effectLst/>
      </p:bgPr>
    </p:bg>
    <p:spTree>
      <p:nvGrpSpPr>
        <p:cNvPr id="1" name="Shape 474"/>
        <p:cNvGrpSpPr/>
        <p:nvPr/>
      </p:nvGrpSpPr>
      <p:grpSpPr>
        <a:xfrm>
          <a:off x="0" y="0"/>
          <a:ext cx="0" cy="0"/>
          <a:chOff x="0" y="0"/>
          <a:chExt cx="0" cy="0"/>
        </a:xfrm>
      </p:grpSpPr>
      <p:sp>
        <p:nvSpPr>
          <p:cNvPr id="475" name="Google Shape;475;p53"/>
          <p:cNvSpPr/>
          <p:nvPr/>
        </p:nvSpPr>
        <p:spPr>
          <a:xfrm>
            <a:off x="0" y="4044675"/>
            <a:ext cx="9144000" cy="1111200"/>
          </a:xfrm>
          <a:prstGeom prst="rect">
            <a:avLst/>
          </a:prstGeom>
          <a:solidFill>
            <a:srgbClr val="FF6C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 name="Picture 2" descr="A group of people standing in a room&#10;&#10;AI-generated content may be incorrect.">
            <a:extLst>
              <a:ext uri="{FF2B5EF4-FFF2-40B4-BE49-F238E27FC236}">
                <a16:creationId xmlns:a16="http://schemas.microsoft.com/office/drawing/2014/main" id="{2C1A81D3-CB3F-2211-A9D2-59D3C0B321C9}"/>
              </a:ext>
            </a:extLst>
          </p:cNvPr>
          <p:cNvPicPr>
            <a:picLocks noChangeAspect="1"/>
          </p:cNvPicPr>
          <p:nvPr/>
        </p:nvPicPr>
        <p:blipFill>
          <a:blip r:embed="rId3"/>
          <a:srcRect t="1834" b="24881"/>
          <a:stretch/>
        </p:blipFill>
        <p:spPr>
          <a:xfrm>
            <a:off x="0" y="0"/>
            <a:ext cx="9198428" cy="4044675"/>
          </a:xfrm>
          <a:prstGeom prst="rect">
            <a:avLst/>
          </a:prstGeom>
        </p:spPr>
      </p:pic>
      <p:grpSp>
        <p:nvGrpSpPr>
          <p:cNvPr id="477" name="Google Shape;477;p53"/>
          <p:cNvGrpSpPr/>
          <p:nvPr/>
        </p:nvGrpSpPr>
        <p:grpSpPr>
          <a:xfrm>
            <a:off x="345440" y="3748737"/>
            <a:ext cx="8453120" cy="772800"/>
            <a:chOff x="634350" y="457200"/>
            <a:chExt cx="7875300" cy="772800"/>
          </a:xfrm>
        </p:grpSpPr>
        <p:sp>
          <p:nvSpPr>
            <p:cNvPr id="478" name="Google Shape;478;p53"/>
            <p:cNvSpPr/>
            <p:nvPr/>
          </p:nvSpPr>
          <p:spPr>
            <a:xfrm>
              <a:off x="634350" y="457200"/>
              <a:ext cx="7875300" cy="772800"/>
            </a:xfrm>
            <a:prstGeom prst="roundRect">
              <a:avLst>
                <a:gd name="adj" fmla="val 0"/>
              </a:avLst>
            </a:prstGeom>
            <a:solidFill>
              <a:schemeClr val="lt1"/>
            </a:solidFill>
            <a:ln>
              <a:noFill/>
            </a:ln>
            <a:effectLst>
              <a:outerShdw blurRad="571500" dist="247650" dir="3840000" algn="bl" rotWithShape="0">
                <a:srgbClr val="000000">
                  <a:alpha val="1569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479" name="Google Shape;479;p53"/>
            <p:cNvSpPr txBox="1"/>
            <p:nvPr/>
          </p:nvSpPr>
          <p:spPr>
            <a:xfrm>
              <a:off x="634350" y="633913"/>
              <a:ext cx="7875300" cy="400069"/>
            </a:xfrm>
            <a:prstGeom prst="rect">
              <a:avLst/>
            </a:prstGeom>
            <a:noFill/>
            <a:ln>
              <a:noFill/>
            </a:ln>
          </p:spPr>
          <p:txBody>
            <a:bodyPr spcFirstLastPara="1" wrap="square" lIns="91425" tIns="45700" rIns="91425" bIns="45700" anchor="t" anchorCtr="0">
              <a:spAutoFit/>
            </a:bodyPr>
            <a:lstStyle/>
            <a:p>
              <a:pPr algn="ctr"/>
              <a:r>
                <a:rPr lang="en-US" sz="2000" b="1" i="0" dirty="0">
                  <a:solidFill>
                    <a:srgbClr val="F6672B"/>
                  </a:solidFill>
                  <a:effectLst/>
                  <a:latin typeface="Montserrat" pitchFamily="2" charset="77"/>
                </a:rPr>
                <a:t>Median</a:t>
              </a:r>
              <a:r>
                <a:rPr lang="en-US" sz="2000" b="1" i="0" dirty="0">
                  <a:solidFill>
                    <a:srgbClr val="080809"/>
                  </a:solidFill>
                  <a:effectLst/>
                  <a:latin typeface="Montserrat" pitchFamily="2" charset="77"/>
                </a:rPr>
                <a:t> transaction costs will drop from $40,000 to $20,000</a:t>
              </a:r>
              <a:endParaRPr lang="en-US" sz="2000" b="1" dirty="0">
                <a:latin typeface="Montserrat" pitchFamily="2" charset="77"/>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2" name="Google Shape;92;p19"/>
          <p:cNvSpPr txBox="1">
            <a:spLocks noGrp="1"/>
          </p:cNvSpPr>
          <p:nvPr>
            <p:ph type="title" idx="4294967295"/>
          </p:nvPr>
        </p:nvSpPr>
        <p:spPr>
          <a:xfrm>
            <a:off x="655319" y="510540"/>
            <a:ext cx="5245801" cy="7920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3600"/>
              <a:buNone/>
            </a:pPr>
            <a:r>
              <a:rPr lang="en-US" sz="3000" dirty="0">
                <a:solidFill>
                  <a:srgbClr val="001633"/>
                </a:solidFill>
              </a:rPr>
              <a:t>Disclaimer &amp; Antitrust Disclosure</a:t>
            </a:r>
            <a:endParaRPr sz="3000" dirty="0">
              <a:solidFill>
                <a:srgbClr val="001633"/>
              </a:solidFill>
            </a:endParaRPr>
          </a:p>
        </p:txBody>
      </p:sp>
      <p:cxnSp>
        <p:nvCxnSpPr>
          <p:cNvPr id="93" name="Google Shape;93;p19"/>
          <p:cNvCxnSpPr/>
          <p:nvPr/>
        </p:nvCxnSpPr>
        <p:spPr>
          <a:xfrm rot="10800000">
            <a:off x="609600" y="498900"/>
            <a:ext cx="0" cy="744300"/>
          </a:xfrm>
          <a:prstGeom prst="straightConnector1">
            <a:avLst/>
          </a:prstGeom>
          <a:noFill/>
          <a:ln w="19050" cap="flat" cmpd="sng">
            <a:solidFill>
              <a:srgbClr val="FF6C2C"/>
            </a:solidFill>
            <a:prstDash val="solid"/>
            <a:round/>
            <a:headEnd type="none" w="sm" len="sm"/>
            <a:tailEnd type="none" w="sm" len="sm"/>
          </a:ln>
        </p:spPr>
      </p:cxnSp>
      <p:sp>
        <p:nvSpPr>
          <p:cNvPr id="94" name="Google Shape;94;p19"/>
          <p:cNvSpPr txBox="1"/>
          <p:nvPr/>
        </p:nvSpPr>
        <p:spPr>
          <a:xfrm>
            <a:off x="655319" y="1569067"/>
            <a:ext cx="7478865" cy="2494049"/>
          </a:xfrm>
          <a:prstGeom prst="rect">
            <a:avLst/>
          </a:prstGeom>
          <a:noFill/>
          <a:ln>
            <a:noFill/>
          </a:ln>
        </p:spPr>
        <p:txBody>
          <a:bodyPr spcFirstLastPara="1" wrap="square" lIns="121900" tIns="121900" rIns="121900" bIns="121900" anchor="t" anchorCtr="0">
            <a:noAutofit/>
          </a:bodyPr>
          <a:lstStyle/>
          <a:p>
            <a:pPr marL="0" marR="0" lvl="0" indent="0" algn="l" rtl="0">
              <a:lnSpc>
                <a:spcPct val="114000"/>
              </a:lnSpc>
              <a:spcBef>
                <a:spcPts val="0"/>
              </a:spcBef>
              <a:spcAft>
                <a:spcPts val="0"/>
              </a:spcAft>
              <a:buClr>
                <a:schemeClr val="dk2"/>
              </a:buClr>
              <a:buSzPts val="1800"/>
              <a:buFont typeface="Montserrat"/>
              <a:buNone/>
            </a:pPr>
            <a:r>
              <a:rPr lang="en-US" sz="1400" b="0" i="0" u="none" strike="noStrike" cap="none">
                <a:solidFill>
                  <a:schemeClr val="dk1"/>
                </a:solidFill>
                <a:latin typeface="Montserrat"/>
                <a:ea typeface="Montserrat"/>
                <a:cs typeface="Montserrat"/>
                <a:sym typeface="Montserrat"/>
              </a:rPr>
              <a:t>This information is provided for </a:t>
            </a:r>
            <a:r>
              <a:rPr lang="en-US" sz="1400" b="1" i="0" u="none" strike="noStrike" cap="none">
                <a:solidFill>
                  <a:schemeClr val="dk1"/>
                </a:solidFill>
                <a:latin typeface="Montserrat"/>
                <a:ea typeface="Montserrat"/>
                <a:cs typeface="Montserrat"/>
                <a:sym typeface="Montserrat"/>
              </a:rPr>
              <a:t>informational purposes only </a:t>
            </a:r>
            <a:r>
              <a:rPr lang="en-US" sz="1400" b="0" i="0" u="none" strike="noStrike" cap="none">
                <a:solidFill>
                  <a:schemeClr val="dk1"/>
                </a:solidFill>
                <a:latin typeface="Montserrat"/>
                <a:ea typeface="Montserrat"/>
                <a:cs typeface="Montserrat"/>
                <a:sym typeface="Montserrat"/>
              </a:rPr>
              <a:t>and does not constitute legal advice. The laws and rules referenced in this presentation may have changed or could be affected by case law at any time without notice. If you have a legal question, you should consult with your attorney.</a:t>
            </a:r>
            <a:endParaRPr/>
          </a:p>
          <a:p>
            <a:pPr marL="0" marR="0" lvl="0" indent="0" algn="l" rtl="0">
              <a:lnSpc>
                <a:spcPct val="114000"/>
              </a:lnSpc>
              <a:spcBef>
                <a:spcPts val="1200"/>
              </a:spcBef>
              <a:spcAft>
                <a:spcPts val="1200"/>
              </a:spcAft>
              <a:buClr>
                <a:schemeClr val="dk2"/>
              </a:buClr>
              <a:buSzPts val="1800"/>
              <a:buFont typeface="Montserrat"/>
              <a:buNone/>
            </a:pPr>
            <a:r>
              <a:rPr lang="en-US" sz="1400" b="1" i="0" u="none" strike="noStrike" cap="none">
                <a:solidFill>
                  <a:schemeClr val="dk1"/>
                </a:solidFill>
                <a:latin typeface="Montserrat"/>
                <a:ea typeface="Montserrat"/>
                <a:cs typeface="Montserrat"/>
                <a:sym typeface="Montserrat"/>
              </a:rPr>
              <a:t>Real estate agents and brokers should not discuss their fees or commissions with other brokers as it is a violation of the Sherman Antitrust Act, which prohibits price-fixing, group boycotting and other antitrust violations.</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DEB"/>
        </a:solidFill>
        <a:effectLst/>
      </p:bgPr>
    </p:bg>
    <p:spTree>
      <p:nvGrpSpPr>
        <p:cNvPr id="1" name="Shape 474">
          <a:extLst>
            <a:ext uri="{FF2B5EF4-FFF2-40B4-BE49-F238E27FC236}">
              <a16:creationId xmlns:a16="http://schemas.microsoft.com/office/drawing/2014/main" id="{06414C95-040E-492C-23B1-59639BD330CC}"/>
            </a:ext>
          </a:extLst>
        </p:cNvPr>
        <p:cNvGrpSpPr/>
        <p:nvPr/>
      </p:nvGrpSpPr>
      <p:grpSpPr>
        <a:xfrm>
          <a:off x="0" y="0"/>
          <a:ext cx="0" cy="0"/>
          <a:chOff x="0" y="0"/>
          <a:chExt cx="0" cy="0"/>
        </a:xfrm>
      </p:grpSpPr>
      <p:sp>
        <p:nvSpPr>
          <p:cNvPr id="475" name="Google Shape;475;p53">
            <a:extLst>
              <a:ext uri="{FF2B5EF4-FFF2-40B4-BE49-F238E27FC236}">
                <a16:creationId xmlns:a16="http://schemas.microsoft.com/office/drawing/2014/main" id="{8E7C1EDD-4E41-4429-03A1-04BBED57A0E9}"/>
              </a:ext>
            </a:extLst>
          </p:cNvPr>
          <p:cNvSpPr/>
          <p:nvPr/>
        </p:nvSpPr>
        <p:spPr>
          <a:xfrm>
            <a:off x="0" y="4044675"/>
            <a:ext cx="9144000" cy="1111200"/>
          </a:xfrm>
          <a:prstGeom prst="rect">
            <a:avLst/>
          </a:prstGeom>
          <a:solidFill>
            <a:srgbClr val="FF6C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476" name="Google Shape;476;p53">
            <a:extLst>
              <a:ext uri="{FF2B5EF4-FFF2-40B4-BE49-F238E27FC236}">
                <a16:creationId xmlns:a16="http://schemas.microsoft.com/office/drawing/2014/main" id="{8E096585-C628-AD62-A426-55D42D5D58D7}"/>
              </a:ext>
            </a:extLst>
          </p:cNvPr>
          <p:cNvPicPr preferRelativeResize="0"/>
          <p:nvPr/>
        </p:nvPicPr>
        <p:blipFill>
          <a:blip r:embed="rId3">
            <a:alphaModFix/>
          </a:blip>
          <a:stretch>
            <a:fillRect/>
          </a:stretch>
        </p:blipFill>
        <p:spPr>
          <a:xfrm>
            <a:off x="0" y="-1"/>
            <a:ext cx="9143999" cy="4132366"/>
          </a:xfrm>
          <a:prstGeom prst="rect">
            <a:avLst/>
          </a:prstGeom>
          <a:noFill/>
          <a:ln>
            <a:noFill/>
          </a:ln>
        </p:spPr>
      </p:pic>
      <p:grpSp>
        <p:nvGrpSpPr>
          <p:cNvPr id="477" name="Google Shape;477;p53">
            <a:extLst>
              <a:ext uri="{FF2B5EF4-FFF2-40B4-BE49-F238E27FC236}">
                <a16:creationId xmlns:a16="http://schemas.microsoft.com/office/drawing/2014/main" id="{45D6282F-E312-6C0F-15AE-57FC548002BE}"/>
              </a:ext>
            </a:extLst>
          </p:cNvPr>
          <p:cNvGrpSpPr/>
          <p:nvPr/>
        </p:nvGrpSpPr>
        <p:grpSpPr>
          <a:xfrm>
            <a:off x="634350" y="3748737"/>
            <a:ext cx="7875300" cy="772800"/>
            <a:chOff x="634350" y="457200"/>
            <a:chExt cx="7875300" cy="772800"/>
          </a:xfrm>
        </p:grpSpPr>
        <p:sp>
          <p:nvSpPr>
            <p:cNvPr id="478" name="Google Shape;478;p53">
              <a:extLst>
                <a:ext uri="{FF2B5EF4-FFF2-40B4-BE49-F238E27FC236}">
                  <a16:creationId xmlns:a16="http://schemas.microsoft.com/office/drawing/2014/main" id="{DCF5321C-84A9-453A-B990-F9DA5D058D86}"/>
                </a:ext>
              </a:extLst>
            </p:cNvPr>
            <p:cNvSpPr/>
            <p:nvPr/>
          </p:nvSpPr>
          <p:spPr>
            <a:xfrm>
              <a:off x="634350" y="457200"/>
              <a:ext cx="7875300" cy="772800"/>
            </a:xfrm>
            <a:prstGeom prst="roundRect">
              <a:avLst>
                <a:gd name="adj" fmla="val 0"/>
              </a:avLst>
            </a:prstGeom>
            <a:solidFill>
              <a:schemeClr val="lt1"/>
            </a:solidFill>
            <a:ln>
              <a:noFill/>
            </a:ln>
            <a:effectLst>
              <a:outerShdw blurRad="571500" dist="247650" dir="3840000" algn="bl" rotWithShape="0">
                <a:srgbClr val="000000">
                  <a:alpha val="1569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479" name="Google Shape;479;p53">
              <a:extLst>
                <a:ext uri="{FF2B5EF4-FFF2-40B4-BE49-F238E27FC236}">
                  <a16:creationId xmlns:a16="http://schemas.microsoft.com/office/drawing/2014/main" id="{4778CED7-3134-19DC-86B0-61FFDF4792E7}"/>
                </a:ext>
              </a:extLst>
            </p:cNvPr>
            <p:cNvSpPr txBox="1"/>
            <p:nvPr/>
          </p:nvSpPr>
          <p:spPr>
            <a:xfrm>
              <a:off x="870600" y="566538"/>
              <a:ext cx="7402800" cy="554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lt1"/>
                </a:buClr>
                <a:buSzPts val="1400"/>
                <a:buFont typeface="Arial"/>
                <a:buNone/>
              </a:pPr>
              <a:r>
                <a:rPr lang="en-US" sz="3000">
                  <a:solidFill>
                    <a:srgbClr val="FF6C2C"/>
                  </a:solidFill>
                  <a:latin typeface="Montserrat Black"/>
                  <a:ea typeface="Montserrat Black"/>
                  <a:cs typeface="Montserrat Black"/>
                  <a:sym typeface="Montserrat Black"/>
                </a:rPr>
                <a:t>89%</a:t>
              </a:r>
              <a:r>
                <a:rPr lang="en-US" sz="2500">
                  <a:solidFill>
                    <a:srgbClr val="212121"/>
                  </a:solidFill>
                  <a:latin typeface="Montserrat Black"/>
                  <a:ea typeface="Montserrat Black"/>
                  <a:cs typeface="Montserrat Black"/>
                  <a:sym typeface="Montserrat Black"/>
                </a:rPr>
                <a:t> </a:t>
              </a:r>
              <a:r>
                <a:rPr lang="en-US" sz="2500">
                  <a:solidFill>
                    <a:srgbClr val="001633"/>
                  </a:solidFill>
                  <a:latin typeface="Montserrat ExtraBold"/>
                  <a:ea typeface="Montserrat ExtraBold"/>
                  <a:cs typeface="Montserrat ExtraBold"/>
                  <a:sym typeface="Montserrat ExtraBold"/>
                </a:rPr>
                <a:t>of consumers used a Realtor in 2024.</a:t>
              </a:r>
              <a:endParaRPr sz="2500">
                <a:solidFill>
                  <a:srgbClr val="001633"/>
                </a:solidFill>
                <a:latin typeface="Montserrat ExtraBold"/>
                <a:ea typeface="Montserrat ExtraBold"/>
                <a:cs typeface="Montserrat ExtraBold"/>
                <a:sym typeface="Montserrat ExtraBold"/>
              </a:endParaRPr>
            </a:p>
          </p:txBody>
        </p:sp>
      </p:grpSp>
      <p:sp>
        <p:nvSpPr>
          <p:cNvPr id="480" name="Google Shape;480;p53">
            <a:extLst>
              <a:ext uri="{FF2B5EF4-FFF2-40B4-BE49-F238E27FC236}">
                <a16:creationId xmlns:a16="http://schemas.microsoft.com/office/drawing/2014/main" id="{F67B2AC5-05D6-3409-C409-7FBD56E1F880}"/>
              </a:ext>
            </a:extLst>
          </p:cNvPr>
          <p:cNvSpPr/>
          <p:nvPr/>
        </p:nvSpPr>
        <p:spPr>
          <a:xfrm>
            <a:off x="3706475" y="1739350"/>
            <a:ext cx="1111200" cy="1111200"/>
          </a:xfrm>
          <a:prstGeom prst="ellipse">
            <a:avLst/>
          </a:prstGeom>
          <a:solidFill>
            <a:srgbClr val="FF6C2C">
              <a:alpha val="32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481" name="Google Shape;481;p53">
            <a:extLst>
              <a:ext uri="{FF2B5EF4-FFF2-40B4-BE49-F238E27FC236}">
                <a16:creationId xmlns:a16="http://schemas.microsoft.com/office/drawing/2014/main" id="{96D157F1-A76D-70B4-60B1-D5568974FCDB}"/>
              </a:ext>
            </a:extLst>
          </p:cNvPr>
          <p:cNvSpPr/>
          <p:nvPr/>
        </p:nvSpPr>
        <p:spPr>
          <a:xfrm>
            <a:off x="3541025" y="1573900"/>
            <a:ext cx="1442100" cy="1442100"/>
          </a:xfrm>
          <a:prstGeom prst="ellipse">
            <a:avLst/>
          </a:prstGeom>
          <a:noFill/>
          <a:ln w="9525" cap="flat" cmpd="sng">
            <a:solidFill>
              <a:srgbClr val="FF6C2C"/>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extLst>
      <p:ext uri="{BB962C8B-B14F-4D97-AF65-F5344CB8AC3E}">
        <p14:creationId xmlns:p14="http://schemas.microsoft.com/office/powerpoint/2010/main" val="2504831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4"/>
          <p:cNvSpPr/>
          <p:nvPr/>
        </p:nvSpPr>
        <p:spPr>
          <a:xfrm>
            <a:off x="0"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487" name="Google Shape;487;p54"/>
          <p:cNvPicPr preferRelativeResize="0"/>
          <p:nvPr/>
        </p:nvPicPr>
        <p:blipFill rotWithShape="1">
          <a:blip r:embed="rId3">
            <a:alphaModFix/>
          </a:blip>
          <a:srcRect t="13284" r="12087"/>
          <a:stretch/>
        </p:blipFill>
        <p:spPr>
          <a:xfrm>
            <a:off x="1663000" y="1728325"/>
            <a:ext cx="4161775" cy="3415175"/>
          </a:xfrm>
          <a:prstGeom prst="rect">
            <a:avLst/>
          </a:prstGeom>
          <a:noFill/>
          <a:ln>
            <a:noFill/>
          </a:ln>
          <a:effectLst>
            <a:outerShdw blurRad="457200" dist="400050" dir="5400000" algn="bl" rotWithShape="0">
              <a:srgbClr val="000000">
                <a:alpha val="22745"/>
              </a:srgbClr>
            </a:outerShdw>
          </a:effectLst>
        </p:spPr>
      </p:pic>
      <p:sp>
        <p:nvSpPr>
          <p:cNvPr id="488" name="Google Shape;488;p54"/>
          <p:cNvSpPr txBox="1">
            <a:spLocks noGrp="1"/>
          </p:cNvSpPr>
          <p:nvPr>
            <p:ph type="title" idx="4294967295"/>
          </p:nvPr>
        </p:nvSpPr>
        <p:spPr>
          <a:xfrm>
            <a:off x="655320" y="510540"/>
            <a:ext cx="3169200" cy="7920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3600"/>
              <a:buNone/>
            </a:pPr>
            <a:r>
              <a:rPr lang="en-US" sz="3000" dirty="0">
                <a:solidFill>
                  <a:srgbClr val="001633"/>
                </a:solidFill>
              </a:rPr>
              <a:t>Dual Income</a:t>
            </a:r>
            <a:endParaRPr sz="3000" dirty="0">
              <a:solidFill>
                <a:srgbClr val="001633"/>
              </a:solidFill>
            </a:endParaRPr>
          </a:p>
          <a:p>
            <a:pPr marL="0" lvl="0" indent="0" algn="l" rtl="0">
              <a:lnSpc>
                <a:spcPct val="70000"/>
              </a:lnSpc>
              <a:spcBef>
                <a:spcPts val="0"/>
              </a:spcBef>
              <a:spcAft>
                <a:spcPts val="0"/>
              </a:spcAft>
              <a:buSzPts val="3600"/>
              <a:buNone/>
            </a:pPr>
            <a:r>
              <a:rPr lang="en-US" sz="3000" dirty="0">
                <a:solidFill>
                  <a:srgbClr val="001633"/>
                </a:solidFill>
              </a:rPr>
              <a:t>Households</a:t>
            </a:r>
            <a:endParaRPr sz="3000" dirty="0">
              <a:solidFill>
                <a:srgbClr val="001633"/>
              </a:solidFill>
            </a:endParaRPr>
          </a:p>
        </p:txBody>
      </p:sp>
      <p:cxnSp>
        <p:nvCxnSpPr>
          <p:cNvPr id="489" name="Google Shape;489;p54"/>
          <p:cNvCxnSpPr/>
          <p:nvPr/>
        </p:nvCxnSpPr>
        <p:spPr>
          <a:xfrm rot="10800000">
            <a:off x="609600" y="498900"/>
            <a:ext cx="0" cy="744300"/>
          </a:xfrm>
          <a:prstGeom prst="straightConnector1">
            <a:avLst/>
          </a:prstGeom>
          <a:noFill/>
          <a:ln w="19050" cap="flat" cmpd="sng">
            <a:solidFill>
              <a:srgbClr val="FF6C2C"/>
            </a:solidFill>
            <a:prstDash val="solid"/>
            <a:round/>
            <a:headEnd type="none" w="sm" len="sm"/>
            <a:tailEnd type="none" w="sm" len="sm"/>
          </a:ln>
        </p:spPr>
      </p:cxnSp>
      <p:sp>
        <p:nvSpPr>
          <p:cNvPr id="490" name="Google Shape;490;p54"/>
          <p:cNvSpPr txBox="1"/>
          <p:nvPr/>
        </p:nvSpPr>
        <p:spPr>
          <a:xfrm>
            <a:off x="995175" y="2338580"/>
            <a:ext cx="23943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a:solidFill>
                  <a:srgbClr val="000000"/>
                </a:solidFill>
                <a:latin typeface="Montserrat Light"/>
                <a:ea typeface="Montserrat Light"/>
                <a:cs typeface="Montserrat Light"/>
                <a:sym typeface="Montserrat Light"/>
              </a:rPr>
              <a:t>30%</a:t>
            </a:r>
            <a:endParaRPr/>
          </a:p>
        </p:txBody>
      </p:sp>
      <p:sp>
        <p:nvSpPr>
          <p:cNvPr id="491" name="Google Shape;491;p54"/>
          <p:cNvSpPr txBox="1"/>
          <p:nvPr/>
        </p:nvSpPr>
        <p:spPr>
          <a:xfrm>
            <a:off x="5901129" y="827833"/>
            <a:ext cx="23943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a:solidFill>
                  <a:srgbClr val="000000"/>
                </a:solidFill>
                <a:latin typeface="Montserrat Light"/>
                <a:ea typeface="Montserrat Light"/>
                <a:cs typeface="Montserrat Light"/>
                <a:sym typeface="Montserrat Light"/>
              </a:rPr>
              <a:t>60%</a:t>
            </a:r>
            <a:endParaRPr/>
          </a:p>
        </p:txBody>
      </p:sp>
      <p:sp>
        <p:nvSpPr>
          <p:cNvPr id="492" name="Google Shape;492;p54"/>
          <p:cNvSpPr txBox="1"/>
          <p:nvPr/>
        </p:nvSpPr>
        <p:spPr>
          <a:xfrm>
            <a:off x="1015675" y="3301260"/>
            <a:ext cx="239430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1" i="0" u="none" strike="noStrike" cap="none">
                <a:solidFill>
                  <a:srgbClr val="000000"/>
                </a:solidFill>
                <a:latin typeface="Montserrat"/>
                <a:ea typeface="Montserrat"/>
                <a:cs typeface="Montserrat"/>
                <a:sym typeface="Montserrat"/>
              </a:rPr>
              <a:t>IN 1960</a:t>
            </a:r>
            <a:endParaRPr/>
          </a:p>
        </p:txBody>
      </p:sp>
      <p:sp>
        <p:nvSpPr>
          <p:cNvPr id="493" name="Google Shape;493;p54"/>
          <p:cNvSpPr txBox="1"/>
          <p:nvPr/>
        </p:nvSpPr>
        <p:spPr>
          <a:xfrm>
            <a:off x="6013702" y="1893596"/>
            <a:ext cx="2394300" cy="474104"/>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2500" b="1" i="0" u="none" strike="noStrike" cap="none">
                <a:solidFill>
                  <a:srgbClr val="000000"/>
                </a:solidFill>
                <a:latin typeface="Montserrat"/>
                <a:ea typeface="Montserrat"/>
                <a:cs typeface="Montserrat"/>
                <a:sym typeface="Montserrat"/>
              </a:rPr>
              <a:t>TODAY</a:t>
            </a:r>
            <a:endParaRPr/>
          </a:p>
          <a:p>
            <a:pPr marL="0" marR="0" lvl="0" indent="0" algn="l" rtl="0">
              <a:lnSpc>
                <a:spcPct val="70000"/>
              </a:lnSpc>
              <a:spcBef>
                <a:spcPts val="0"/>
              </a:spcBef>
              <a:spcAft>
                <a:spcPts val="0"/>
              </a:spcAft>
              <a:buNone/>
            </a:pPr>
            <a:r>
              <a:rPr lang="en-US" sz="1000" b="0" i="0" u="none" strike="noStrike" cap="none">
                <a:solidFill>
                  <a:srgbClr val="000000"/>
                </a:solidFill>
                <a:latin typeface="Montserrat Medium"/>
                <a:ea typeface="Montserrat Medium"/>
                <a:cs typeface="Montserrat Medium"/>
                <a:sym typeface="Montserrat Medium"/>
              </a:rPr>
              <a:t>and rising</a:t>
            </a:r>
            <a:endParaRPr/>
          </a:p>
        </p:txBody>
      </p:sp>
      <p:cxnSp>
        <p:nvCxnSpPr>
          <p:cNvPr id="494" name="Google Shape;494;p54"/>
          <p:cNvCxnSpPr/>
          <p:nvPr/>
        </p:nvCxnSpPr>
        <p:spPr>
          <a:xfrm>
            <a:off x="1070264" y="3345872"/>
            <a:ext cx="1833995" cy="0"/>
          </a:xfrm>
          <a:prstGeom prst="straightConnector1">
            <a:avLst/>
          </a:prstGeom>
          <a:noFill/>
          <a:ln w="9525" cap="flat" cmpd="sng">
            <a:solidFill>
              <a:srgbClr val="FDA739"/>
            </a:solidFill>
            <a:prstDash val="solid"/>
            <a:round/>
            <a:headEnd type="none" w="sm" len="sm"/>
            <a:tailEnd type="none" w="sm" len="sm"/>
          </a:ln>
        </p:spPr>
      </p:cxnSp>
      <p:cxnSp>
        <p:nvCxnSpPr>
          <p:cNvPr id="495" name="Google Shape;495;p54"/>
          <p:cNvCxnSpPr/>
          <p:nvPr/>
        </p:nvCxnSpPr>
        <p:spPr>
          <a:xfrm>
            <a:off x="6080414" y="1833580"/>
            <a:ext cx="1833995" cy="0"/>
          </a:xfrm>
          <a:prstGeom prst="straightConnector1">
            <a:avLst/>
          </a:prstGeom>
          <a:noFill/>
          <a:ln w="9525" cap="flat" cmpd="sng">
            <a:solidFill>
              <a:srgbClr val="FDA739"/>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01" name="Google Shape;501;p55"/>
          <p:cNvSpPr/>
          <p:nvPr/>
        </p:nvSpPr>
        <p:spPr>
          <a:xfrm>
            <a:off x="7213175" y="2538206"/>
            <a:ext cx="2014500" cy="2697300"/>
          </a:xfrm>
          <a:prstGeom prst="parallelogram">
            <a:avLst>
              <a:gd name="adj" fmla="val 52245"/>
            </a:avLst>
          </a:prstGeom>
          <a:noFill/>
          <a:ln w="19050" cap="flat" cmpd="sng">
            <a:solidFill>
              <a:srgbClr val="FF6C2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02" name="Google Shape;502;p55"/>
          <p:cNvSpPr/>
          <p:nvPr/>
        </p:nvSpPr>
        <p:spPr>
          <a:xfrm>
            <a:off x="5302500" y="-50"/>
            <a:ext cx="3841500" cy="5143500"/>
          </a:xfrm>
          <a:prstGeom prst="parallelogram">
            <a:avLst>
              <a:gd name="adj" fmla="val 52245"/>
            </a:avLst>
          </a:prstGeom>
          <a:solidFill>
            <a:srgbClr val="FF6C2C"/>
          </a:solidFill>
          <a:ln>
            <a:noFill/>
          </a:ln>
          <a:effectLst>
            <a:outerShdw blurRad="757238" dist="419100" dir="10920000" algn="bl" rotWithShape="0">
              <a:srgbClr val="FF6C2C">
                <a:alpha val="2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03" name="Google Shape;503;p55"/>
          <p:cNvSpPr txBox="1">
            <a:spLocks noGrp="1"/>
          </p:cNvSpPr>
          <p:nvPr>
            <p:ph type="ctrTitle" idx="4294967295"/>
          </p:nvPr>
        </p:nvSpPr>
        <p:spPr>
          <a:xfrm>
            <a:off x="609600" y="2349900"/>
            <a:ext cx="3841500" cy="70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0" i="0" u="none" strike="noStrike" cap="none">
                <a:solidFill>
                  <a:srgbClr val="212121"/>
                </a:solidFill>
                <a:latin typeface="Montserrat Light"/>
                <a:ea typeface="Montserrat Light"/>
                <a:cs typeface="Montserrat Light"/>
                <a:sym typeface="Montserrat Light"/>
              </a:rPr>
              <a:t>People don’t just wake up and decide to buy or sell their house on their own.</a:t>
            </a:r>
            <a:endParaRPr sz="1500" b="0" i="0" u="none" strike="noStrike" cap="none">
              <a:solidFill>
                <a:srgbClr val="212121"/>
              </a:solidFill>
              <a:latin typeface="Montserrat Light"/>
              <a:ea typeface="Montserrat Light"/>
              <a:cs typeface="Montserrat Light"/>
              <a:sym typeface="Montserrat Light"/>
            </a:endParaRPr>
          </a:p>
        </p:txBody>
      </p:sp>
      <p:sp>
        <p:nvSpPr>
          <p:cNvPr id="504" name="Google Shape;504;p55"/>
          <p:cNvSpPr txBox="1">
            <a:spLocks noGrp="1"/>
          </p:cNvSpPr>
          <p:nvPr>
            <p:ph type="title" idx="4294967295"/>
          </p:nvPr>
        </p:nvSpPr>
        <p:spPr>
          <a:xfrm>
            <a:off x="609600" y="1710300"/>
            <a:ext cx="3169200" cy="7920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2800"/>
              <a:buNone/>
            </a:pPr>
            <a:r>
              <a:rPr lang="en-US" sz="3000" dirty="0">
                <a:solidFill>
                  <a:srgbClr val="001633"/>
                </a:solidFill>
              </a:rPr>
              <a:t>FSBO Was </a:t>
            </a:r>
            <a:endParaRPr sz="3000" dirty="0">
              <a:solidFill>
                <a:srgbClr val="001633"/>
              </a:solidFill>
            </a:endParaRPr>
          </a:p>
          <a:p>
            <a:pPr marL="0" lvl="0" indent="0" algn="l" rtl="0">
              <a:lnSpc>
                <a:spcPct val="70000"/>
              </a:lnSpc>
              <a:spcBef>
                <a:spcPts val="0"/>
              </a:spcBef>
              <a:spcAft>
                <a:spcPts val="0"/>
              </a:spcAft>
              <a:buSzPts val="2800"/>
              <a:buNone/>
            </a:pPr>
            <a:r>
              <a:rPr lang="en-US" sz="3000" dirty="0">
                <a:solidFill>
                  <a:srgbClr val="001633"/>
                </a:solidFill>
              </a:rPr>
              <a:t>6% In 2024</a:t>
            </a:r>
            <a:endParaRPr sz="3000" dirty="0">
              <a:solidFill>
                <a:srgbClr val="001633"/>
              </a:solidFill>
            </a:endParaRPr>
          </a:p>
        </p:txBody>
      </p:sp>
      <p:cxnSp>
        <p:nvCxnSpPr>
          <p:cNvPr id="505" name="Google Shape;505;p55"/>
          <p:cNvCxnSpPr/>
          <p:nvPr/>
        </p:nvCxnSpPr>
        <p:spPr>
          <a:xfrm rot="10800000">
            <a:off x="457200" y="1508175"/>
            <a:ext cx="0" cy="836400"/>
          </a:xfrm>
          <a:prstGeom prst="straightConnector1">
            <a:avLst/>
          </a:prstGeom>
          <a:noFill/>
          <a:ln w="9525" cap="flat" cmpd="sng">
            <a:solidFill>
              <a:srgbClr val="FF6C2C"/>
            </a:solidFill>
            <a:prstDash val="solid"/>
            <a:round/>
            <a:headEnd type="none" w="sm" len="sm"/>
            <a:tailEnd type="none" w="sm" len="sm"/>
          </a:ln>
        </p:spPr>
      </p:cxnSp>
      <p:sp>
        <p:nvSpPr>
          <p:cNvPr id="506" name="Google Shape;506;p55"/>
          <p:cNvSpPr/>
          <p:nvPr/>
        </p:nvSpPr>
        <p:spPr>
          <a:xfrm>
            <a:off x="6138000" y="-19919"/>
            <a:ext cx="1021800" cy="1368000"/>
          </a:xfrm>
          <a:prstGeom prst="parallelogram">
            <a:avLst>
              <a:gd name="adj" fmla="val 52245"/>
            </a:avLst>
          </a:prstGeom>
          <a:noFill/>
          <a:ln w="9525" cap="flat" cmpd="sng">
            <a:solidFill>
              <a:srgbClr val="FF6C2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cxnSp>
        <p:nvCxnSpPr>
          <p:cNvPr id="507" name="Google Shape;507;p55"/>
          <p:cNvCxnSpPr/>
          <p:nvPr/>
        </p:nvCxnSpPr>
        <p:spPr>
          <a:xfrm>
            <a:off x="457200" y="1526625"/>
            <a:ext cx="824100" cy="0"/>
          </a:xfrm>
          <a:prstGeom prst="straightConnector1">
            <a:avLst/>
          </a:prstGeom>
          <a:noFill/>
          <a:ln w="9525" cap="flat" cmpd="sng">
            <a:solidFill>
              <a:srgbClr val="FF6C2C"/>
            </a:solidFill>
            <a:prstDash val="solid"/>
            <a:round/>
            <a:headEnd type="none" w="sm" len="sm"/>
            <a:tailEnd type="none" w="sm" len="sm"/>
          </a:ln>
        </p:spPr>
      </p:cxnSp>
      <p:pic>
        <p:nvPicPr>
          <p:cNvPr id="508" name="Google Shape;508;p55"/>
          <p:cNvPicPr preferRelativeResize="0"/>
          <p:nvPr/>
        </p:nvPicPr>
        <p:blipFill rotWithShape="1">
          <a:blip r:embed="rId3">
            <a:alphaModFix/>
          </a:blip>
          <a:srcRect/>
          <a:stretch/>
        </p:blipFill>
        <p:spPr>
          <a:xfrm rot="420005">
            <a:off x="4404171" y="559728"/>
            <a:ext cx="4093193" cy="4792969"/>
          </a:xfrm>
          <a:prstGeom prst="rect">
            <a:avLst/>
          </a:prstGeom>
          <a:noFill/>
          <a:ln>
            <a:noFill/>
          </a:ln>
          <a:effectLst>
            <a:outerShdw blurRad="485775" dist="238125" dir="3120000" algn="bl" rotWithShape="0">
              <a:srgbClr val="000000">
                <a:alpha val="28627"/>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514" name="Google Shape;514;p56"/>
          <p:cNvGraphicFramePr/>
          <p:nvPr/>
        </p:nvGraphicFramePr>
        <p:xfrm>
          <a:off x="22788" y="1410650"/>
          <a:ext cx="9098425" cy="3732000"/>
        </p:xfrm>
        <a:graphic>
          <a:graphicData uri="http://schemas.openxmlformats.org/drawingml/2006/table">
            <a:tbl>
              <a:tblPr>
                <a:noFill/>
                <a:tableStyleId>{C0CE4DEF-523D-4613-9333-4F1F1FB965B9}</a:tableStyleId>
              </a:tblPr>
              <a:tblGrid>
                <a:gridCol w="1299775">
                  <a:extLst>
                    <a:ext uri="{9D8B030D-6E8A-4147-A177-3AD203B41FA5}">
                      <a16:colId xmlns:a16="http://schemas.microsoft.com/office/drawing/2014/main" val="20000"/>
                    </a:ext>
                  </a:extLst>
                </a:gridCol>
                <a:gridCol w="1299775">
                  <a:extLst>
                    <a:ext uri="{9D8B030D-6E8A-4147-A177-3AD203B41FA5}">
                      <a16:colId xmlns:a16="http://schemas.microsoft.com/office/drawing/2014/main" val="20001"/>
                    </a:ext>
                  </a:extLst>
                </a:gridCol>
                <a:gridCol w="1299775">
                  <a:extLst>
                    <a:ext uri="{9D8B030D-6E8A-4147-A177-3AD203B41FA5}">
                      <a16:colId xmlns:a16="http://schemas.microsoft.com/office/drawing/2014/main" val="20002"/>
                    </a:ext>
                  </a:extLst>
                </a:gridCol>
                <a:gridCol w="1299775">
                  <a:extLst>
                    <a:ext uri="{9D8B030D-6E8A-4147-A177-3AD203B41FA5}">
                      <a16:colId xmlns:a16="http://schemas.microsoft.com/office/drawing/2014/main" val="20003"/>
                    </a:ext>
                  </a:extLst>
                </a:gridCol>
                <a:gridCol w="1299775">
                  <a:extLst>
                    <a:ext uri="{9D8B030D-6E8A-4147-A177-3AD203B41FA5}">
                      <a16:colId xmlns:a16="http://schemas.microsoft.com/office/drawing/2014/main" val="20004"/>
                    </a:ext>
                  </a:extLst>
                </a:gridCol>
                <a:gridCol w="1299775">
                  <a:extLst>
                    <a:ext uri="{9D8B030D-6E8A-4147-A177-3AD203B41FA5}">
                      <a16:colId xmlns:a16="http://schemas.microsoft.com/office/drawing/2014/main" val="20005"/>
                    </a:ext>
                  </a:extLst>
                </a:gridCol>
                <a:gridCol w="1299775">
                  <a:extLst>
                    <a:ext uri="{9D8B030D-6E8A-4147-A177-3AD203B41FA5}">
                      <a16:colId xmlns:a16="http://schemas.microsoft.com/office/drawing/2014/main" val="20006"/>
                    </a:ext>
                  </a:extLst>
                </a:gridCol>
              </a:tblGrid>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622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bl>
          </a:graphicData>
        </a:graphic>
      </p:graphicFrame>
      <p:sp>
        <p:nvSpPr>
          <p:cNvPr id="515" name="Google Shape;515;p56"/>
          <p:cNvSpPr/>
          <p:nvPr/>
        </p:nvSpPr>
        <p:spPr>
          <a:xfrm>
            <a:off x="928410" y="2658800"/>
            <a:ext cx="2333850" cy="1730450"/>
          </a:xfrm>
          <a:custGeom>
            <a:avLst/>
            <a:gdLst/>
            <a:ahLst/>
            <a:cxnLst/>
            <a:rect l="l" t="t" r="r" b="b"/>
            <a:pathLst>
              <a:path w="93354" h="69218" extrusionOk="0">
                <a:moveTo>
                  <a:pt x="202" y="69218"/>
                </a:moveTo>
                <a:lnTo>
                  <a:pt x="0" y="61"/>
                </a:lnTo>
                <a:lnTo>
                  <a:pt x="93354" y="0"/>
                </a:lnTo>
                <a:lnTo>
                  <a:pt x="93264" y="61242"/>
                </a:lnTo>
                <a:lnTo>
                  <a:pt x="9284" y="60800"/>
                </a:lnTo>
                <a:close/>
              </a:path>
            </a:pathLst>
          </a:custGeom>
          <a:solidFill>
            <a:schemeClr val="lt1"/>
          </a:solidFill>
          <a:ln w="19050" cap="flat" cmpd="sng">
            <a:solidFill>
              <a:srgbClr val="95949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56"/>
          <p:cNvSpPr txBox="1">
            <a:spLocks noGrp="1"/>
          </p:cNvSpPr>
          <p:nvPr>
            <p:ph type="subTitle" idx="4294967295"/>
          </p:nvPr>
        </p:nvSpPr>
        <p:spPr>
          <a:xfrm>
            <a:off x="928410" y="3300632"/>
            <a:ext cx="2333700" cy="588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600"/>
              </a:spcAft>
              <a:buClr>
                <a:schemeClr val="dk2"/>
              </a:buClr>
              <a:buSzPts val="1800"/>
              <a:buFont typeface="Montserrat"/>
              <a:buNone/>
            </a:pPr>
            <a:r>
              <a:rPr lang="en-US" sz="1100" b="0" i="0" u="none" strike="noStrike" cap="none">
                <a:solidFill>
                  <a:srgbClr val="212121"/>
                </a:solidFill>
                <a:latin typeface="Montserrat"/>
                <a:ea typeface="Montserrat"/>
                <a:cs typeface="Montserrat"/>
                <a:sym typeface="Montserrat"/>
              </a:rPr>
              <a:t>Of customers say that </a:t>
            </a:r>
            <a:r>
              <a:rPr lang="en-US" sz="1100" b="1" i="0" u="none" strike="noStrike" cap="none">
                <a:solidFill>
                  <a:srgbClr val="212121"/>
                </a:solidFill>
                <a:latin typeface="Montserrat"/>
                <a:ea typeface="Montserrat"/>
                <a:cs typeface="Montserrat"/>
                <a:sym typeface="Montserrat"/>
              </a:rPr>
              <a:t>customer</a:t>
            </a:r>
            <a:r>
              <a:rPr lang="en-US" sz="1100" b="0" i="0" u="none" strike="noStrike" cap="none">
                <a:solidFill>
                  <a:srgbClr val="212121"/>
                </a:solidFill>
                <a:latin typeface="Montserrat"/>
                <a:ea typeface="Montserrat"/>
                <a:cs typeface="Montserrat"/>
                <a:sym typeface="Montserrat"/>
              </a:rPr>
              <a:t> </a:t>
            </a:r>
            <a:r>
              <a:rPr lang="en-US" sz="1100" b="1" i="0" u="none" strike="noStrike" cap="none">
                <a:solidFill>
                  <a:srgbClr val="212121"/>
                </a:solidFill>
                <a:latin typeface="Montserrat"/>
                <a:ea typeface="Montserrat"/>
                <a:cs typeface="Montserrat"/>
                <a:sym typeface="Montserrat"/>
              </a:rPr>
              <a:t>service</a:t>
            </a:r>
            <a:r>
              <a:rPr lang="en-US" sz="1100" b="0" i="0" u="none" strike="noStrike" cap="none">
                <a:solidFill>
                  <a:srgbClr val="212121"/>
                </a:solidFill>
                <a:latin typeface="Montserrat"/>
                <a:ea typeface="Montserrat"/>
                <a:cs typeface="Montserrat"/>
                <a:sym typeface="Montserrat"/>
              </a:rPr>
              <a:t> is more important than price</a:t>
            </a:r>
            <a:endParaRPr sz="1100" b="0" i="0" u="none" strike="noStrike" cap="none">
              <a:solidFill>
                <a:srgbClr val="212121"/>
              </a:solidFill>
              <a:latin typeface="Montserrat"/>
              <a:ea typeface="Montserrat"/>
              <a:cs typeface="Montserrat"/>
              <a:sym typeface="Montserrat"/>
            </a:endParaRPr>
          </a:p>
        </p:txBody>
      </p:sp>
      <p:sp>
        <p:nvSpPr>
          <p:cNvPr id="517" name="Google Shape;517;p56"/>
          <p:cNvSpPr/>
          <p:nvPr/>
        </p:nvSpPr>
        <p:spPr>
          <a:xfrm>
            <a:off x="3562438" y="2033960"/>
            <a:ext cx="2333850" cy="1730450"/>
          </a:xfrm>
          <a:custGeom>
            <a:avLst/>
            <a:gdLst/>
            <a:ahLst/>
            <a:cxnLst/>
            <a:rect l="l" t="t" r="r" b="b"/>
            <a:pathLst>
              <a:path w="93354" h="69218" extrusionOk="0">
                <a:moveTo>
                  <a:pt x="202" y="69218"/>
                </a:moveTo>
                <a:lnTo>
                  <a:pt x="0" y="61"/>
                </a:lnTo>
                <a:lnTo>
                  <a:pt x="93354" y="0"/>
                </a:lnTo>
                <a:lnTo>
                  <a:pt x="93264" y="61242"/>
                </a:lnTo>
                <a:lnTo>
                  <a:pt x="9284" y="60800"/>
                </a:lnTo>
                <a:close/>
              </a:path>
            </a:pathLst>
          </a:custGeom>
          <a:solidFill>
            <a:schemeClr val="lt1"/>
          </a:solidFill>
          <a:ln w="19050" cap="flat" cmpd="sng">
            <a:solidFill>
              <a:srgbClr val="F1976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56"/>
          <p:cNvSpPr txBox="1">
            <a:spLocks noGrp="1"/>
          </p:cNvSpPr>
          <p:nvPr>
            <p:ph type="subTitle" idx="4294967295"/>
          </p:nvPr>
        </p:nvSpPr>
        <p:spPr>
          <a:xfrm>
            <a:off x="3562750" y="2637693"/>
            <a:ext cx="2333700" cy="50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600"/>
              </a:spcAft>
              <a:buClr>
                <a:schemeClr val="dk2"/>
              </a:buClr>
              <a:buSzPts val="1800"/>
              <a:buFont typeface="Montserrat"/>
              <a:buNone/>
            </a:pPr>
            <a:r>
              <a:rPr lang="en-US" sz="1100" b="0" i="0" u="none" strike="noStrike" cap="none">
                <a:solidFill>
                  <a:srgbClr val="212121"/>
                </a:solidFill>
                <a:latin typeface="Montserrat"/>
                <a:ea typeface="Montserrat"/>
                <a:cs typeface="Montserrat"/>
                <a:sym typeface="Montserrat"/>
              </a:rPr>
              <a:t>Of customers say that a </a:t>
            </a:r>
            <a:r>
              <a:rPr lang="en-US" sz="1100" b="1" i="0" u="none" strike="noStrike" cap="none">
                <a:solidFill>
                  <a:srgbClr val="212121"/>
                </a:solidFill>
                <a:latin typeface="Montserrat"/>
                <a:ea typeface="Montserrat"/>
                <a:cs typeface="Montserrat"/>
                <a:sym typeface="Montserrat"/>
              </a:rPr>
              <a:t>convenient experience</a:t>
            </a:r>
            <a:r>
              <a:rPr lang="en-US" sz="1100" b="0" i="0" u="none" strike="noStrike" cap="none">
                <a:solidFill>
                  <a:srgbClr val="212121"/>
                </a:solidFill>
                <a:latin typeface="Montserrat"/>
                <a:ea typeface="Montserrat"/>
                <a:cs typeface="Montserrat"/>
                <a:sym typeface="Montserrat"/>
              </a:rPr>
              <a:t> is more important than price</a:t>
            </a:r>
            <a:endParaRPr sz="1100" b="0" i="0" u="none" strike="noStrike" cap="none">
              <a:solidFill>
                <a:srgbClr val="212121"/>
              </a:solidFill>
              <a:latin typeface="Montserrat"/>
              <a:ea typeface="Montserrat"/>
              <a:cs typeface="Montserrat"/>
              <a:sym typeface="Montserrat"/>
            </a:endParaRPr>
          </a:p>
        </p:txBody>
      </p:sp>
      <p:sp>
        <p:nvSpPr>
          <p:cNvPr id="519" name="Google Shape;519;p56"/>
          <p:cNvSpPr/>
          <p:nvPr/>
        </p:nvSpPr>
        <p:spPr>
          <a:xfrm>
            <a:off x="6177690" y="1415360"/>
            <a:ext cx="2333850" cy="1730450"/>
          </a:xfrm>
          <a:custGeom>
            <a:avLst/>
            <a:gdLst/>
            <a:ahLst/>
            <a:cxnLst/>
            <a:rect l="l" t="t" r="r" b="b"/>
            <a:pathLst>
              <a:path w="93354" h="69218" extrusionOk="0">
                <a:moveTo>
                  <a:pt x="202" y="69218"/>
                </a:moveTo>
                <a:lnTo>
                  <a:pt x="0" y="61"/>
                </a:lnTo>
                <a:lnTo>
                  <a:pt x="93354" y="0"/>
                </a:lnTo>
                <a:lnTo>
                  <a:pt x="93264" y="61242"/>
                </a:lnTo>
                <a:lnTo>
                  <a:pt x="9284" y="60800"/>
                </a:lnTo>
                <a:close/>
              </a:path>
            </a:pathLst>
          </a:custGeom>
          <a:solidFill>
            <a:schemeClr val="lt1"/>
          </a:solidFill>
          <a:ln w="19050" cap="flat" cmpd="sng">
            <a:solidFill>
              <a:srgbClr val="FF6C2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56"/>
          <p:cNvSpPr txBox="1">
            <a:spLocks noGrp="1"/>
          </p:cNvSpPr>
          <p:nvPr>
            <p:ph type="subTitle" idx="4294967295"/>
          </p:nvPr>
        </p:nvSpPr>
        <p:spPr>
          <a:xfrm>
            <a:off x="6177690" y="1928373"/>
            <a:ext cx="2333700" cy="87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600"/>
              </a:spcAft>
              <a:buClr>
                <a:schemeClr val="dk2"/>
              </a:buClr>
              <a:buSzPts val="1800"/>
              <a:buFont typeface="Montserrat"/>
              <a:buNone/>
            </a:pPr>
            <a:r>
              <a:rPr lang="en-US" sz="1100" b="0" i="0" u="none" strike="noStrike" cap="none">
                <a:solidFill>
                  <a:srgbClr val="212121"/>
                </a:solidFill>
                <a:latin typeface="Montserrat"/>
                <a:ea typeface="Montserrat"/>
                <a:cs typeface="Montserrat"/>
                <a:sym typeface="Montserrat"/>
              </a:rPr>
              <a:t>Of customers are willing to go out of their way to do business with a company that offers better </a:t>
            </a:r>
            <a:r>
              <a:rPr lang="en-US" sz="1100" b="1" i="0" u="none" strike="noStrike" cap="none">
                <a:solidFill>
                  <a:srgbClr val="212121"/>
                </a:solidFill>
                <a:latin typeface="Montserrat"/>
                <a:ea typeface="Montserrat"/>
                <a:cs typeface="Montserrat"/>
                <a:sym typeface="Montserrat"/>
              </a:rPr>
              <a:t>customer service</a:t>
            </a:r>
            <a:endParaRPr sz="1100" b="1" i="0" u="none" strike="noStrike" cap="none">
              <a:solidFill>
                <a:srgbClr val="212121"/>
              </a:solidFill>
              <a:latin typeface="Montserrat"/>
              <a:ea typeface="Montserrat"/>
              <a:cs typeface="Montserrat"/>
              <a:sym typeface="Montserrat"/>
            </a:endParaRPr>
          </a:p>
        </p:txBody>
      </p:sp>
      <p:sp>
        <p:nvSpPr>
          <p:cNvPr id="521" name="Google Shape;521;p56"/>
          <p:cNvSpPr/>
          <p:nvPr/>
        </p:nvSpPr>
        <p:spPr>
          <a:xfrm>
            <a:off x="762000" y="2382913"/>
            <a:ext cx="933300" cy="744300"/>
          </a:xfrm>
          <a:prstGeom prst="rect">
            <a:avLst/>
          </a:prstGeom>
          <a:solidFill>
            <a:srgbClr val="9594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22" name="Google Shape;522;p56"/>
          <p:cNvSpPr txBox="1">
            <a:spLocks noGrp="1"/>
          </p:cNvSpPr>
          <p:nvPr>
            <p:ph type="title" idx="4294967295"/>
          </p:nvPr>
        </p:nvSpPr>
        <p:spPr>
          <a:xfrm>
            <a:off x="762000" y="2571300"/>
            <a:ext cx="933300" cy="36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000"/>
              <a:t>51%</a:t>
            </a:r>
            <a:endParaRPr sz="3000"/>
          </a:p>
        </p:txBody>
      </p:sp>
      <p:sp>
        <p:nvSpPr>
          <p:cNvPr id="523" name="Google Shape;523;p56"/>
          <p:cNvSpPr/>
          <p:nvPr/>
        </p:nvSpPr>
        <p:spPr>
          <a:xfrm>
            <a:off x="3377490" y="1666445"/>
            <a:ext cx="1016700" cy="744300"/>
          </a:xfrm>
          <a:prstGeom prst="rect">
            <a:avLst/>
          </a:prstGeom>
          <a:solidFill>
            <a:srgbClr val="F1976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24" name="Google Shape;524;p56"/>
          <p:cNvSpPr txBox="1">
            <a:spLocks noGrp="1"/>
          </p:cNvSpPr>
          <p:nvPr>
            <p:ph type="title" idx="4294967295"/>
          </p:nvPr>
        </p:nvSpPr>
        <p:spPr>
          <a:xfrm>
            <a:off x="3407545" y="1854847"/>
            <a:ext cx="933300" cy="36750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SzPts val="2800"/>
              <a:buNone/>
            </a:pPr>
            <a:r>
              <a:rPr lang="en-US" sz="3000"/>
              <a:t>70%</a:t>
            </a:r>
            <a:endParaRPr sz="3000"/>
          </a:p>
        </p:txBody>
      </p:sp>
      <p:sp>
        <p:nvSpPr>
          <p:cNvPr id="525" name="Google Shape;525;p56"/>
          <p:cNvSpPr/>
          <p:nvPr/>
        </p:nvSpPr>
        <p:spPr>
          <a:xfrm>
            <a:off x="5958834" y="1044680"/>
            <a:ext cx="1016700" cy="7443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26" name="Google Shape;526;p56"/>
          <p:cNvSpPr txBox="1">
            <a:spLocks noGrp="1"/>
          </p:cNvSpPr>
          <p:nvPr>
            <p:ph type="title" idx="4294967295"/>
          </p:nvPr>
        </p:nvSpPr>
        <p:spPr>
          <a:xfrm>
            <a:off x="6019360" y="1233068"/>
            <a:ext cx="933300" cy="367500"/>
          </a:xfrm>
          <a:prstGeom prst="rect">
            <a:avLst/>
          </a:prstGeom>
          <a:noFill/>
          <a:ln>
            <a:noFill/>
          </a:ln>
        </p:spPr>
        <p:txBody>
          <a:bodyPr spcFirstLastPara="1" wrap="square" lIns="0" tIns="91425" rIns="0" bIns="91425" anchor="ctr" anchorCtr="0">
            <a:noAutofit/>
          </a:bodyPr>
          <a:lstStyle/>
          <a:p>
            <a:pPr marL="0" lvl="0" indent="0" algn="ctr" rtl="0">
              <a:lnSpc>
                <a:spcPct val="100000"/>
              </a:lnSpc>
              <a:spcBef>
                <a:spcPts val="0"/>
              </a:spcBef>
              <a:spcAft>
                <a:spcPts val="0"/>
              </a:spcAft>
              <a:buSzPts val="2800"/>
              <a:buNone/>
            </a:pPr>
            <a:r>
              <a:rPr lang="en-US" sz="3000"/>
              <a:t>80%</a:t>
            </a:r>
            <a:endParaRPr sz="3000"/>
          </a:p>
        </p:txBody>
      </p:sp>
      <p:sp>
        <p:nvSpPr>
          <p:cNvPr id="527" name="Google Shape;527;p56"/>
          <p:cNvSpPr txBox="1">
            <a:spLocks noGrp="1"/>
          </p:cNvSpPr>
          <p:nvPr>
            <p:ph type="title" idx="4294967295"/>
          </p:nvPr>
        </p:nvSpPr>
        <p:spPr>
          <a:xfrm>
            <a:off x="685800" y="487680"/>
            <a:ext cx="4811100" cy="8277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2800"/>
              <a:buNone/>
            </a:pPr>
            <a:r>
              <a:rPr lang="en-US" sz="2500" dirty="0">
                <a:solidFill>
                  <a:srgbClr val="001633"/>
                </a:solidFill>
              </a:rPr>
              <a:t>The Facts According To A RingCentral Survey</a:t>
            </a:r>
            <a:endParaRPr sz="2500" dirty="0">
              <a:solidFill>
                <a:srgbClr val="001633"/>
              </a:solidFill>
            </a:endParaRPr>
          </a:p>
        </p:txBody>
      </p:sp>
      <p:cxnSp>
        <p:nvCxnSpPr>
          <p:cNvPr id="528" name="Google Shape;528;p56"/>
          <p:cNvCxnSpPr/>
          <p:nvPr/>
        </p:nvCxnSpPr>
        <p:spPr>
          <a:xfrm rot="10800000">
            <a:off x="609600" y="498900"/>
            <a:ext cx="0" cy="744300"/>
          </a:xfrm>
          <a:prstGeom prst="straightConnector1">
            <a:avLst/>
          </a:prstGeom>
          <a:noFill/>
          <a:ln w="19050" cap="flat" cmpd="sng">
            <a:solidFill>
              <a:srgbClr val="ED7D4A"/>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7"/>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534" name="Google Shape;534;p57"/>
          <p:cNvGraphicFramePr/>
          <p:nvPr/>
        </p:nvGraphicFramePr>
        <p:xfrm>
          <a:off x="-76275" y="2034500"/>
          <a:ext cx="9289000" cy="3109050"/>
        </p:xfrm>
        <a:graphic>
          <a:graphicData uri="http://schemas.openxmlformats.org/drawingml/2006/table">
            <a:tbl>
              <a:tblPr>
                <a:noFill/>
                <a:tableStyleId>{C0CE4DEF-523D-4613-9333-4F1F1FB965B9}</a:tableStyleId>
              </a:tblPr>
              <a:tblGrid>
                <a:gridCol w="1327000">
                  <a:extLst>
                    <a:ext uri="{9D8B030D-6E8A-4147-A177-3AD203B41FA5}">
                      <a16:colId xmlns:a16="http://schemas.microsoft.com/office/drawing/2014/main" val="20000"/>
                    </a:ext>
                  </a:extLst>
                </a:gridCol>
                <a:gridCol w="1327000">
                  <a:extLst>
                    <a:ext uri="{9D8B030D-6E8A-4147-A177-3AD203B41FA5}">
                      <a16:colId xmlns:a16="http://schemas.microsoft.com/office/drawing/2014/main" val="20001"/>
                    </a:ext>
                  </a:extLst>
                </a:gridCol>
                <a:gridCol w="1327000">
                  <a:extLst>
                    <a:ext uri="{9D8B030D-6E8A-4147-A177-3AD203B41FA5}">
                      <a16:colId xmlns:a16="http://schemas.microsoft.com/office/drawing/2014/main" val="20002"/>
                    </a:ext>
                  </a:extLst>
                </a:gridCol>
                <a:gridCol w="1327000">
                  <a:extLst>
                    <a:ext uri="{9D8B030D-6E8A-4147-A177-3AD203B41FA5}">
                      <a16:colId xmlns:a16="http://schemas.microsoft.com/office/drawing/2014/main" val="20003"/>
                    </a:ext>
                  </a:extLst>
                </a:gridCol>
                <a:gridCol w="1327000">
                  <a:extLst>
                    <a:ext uri="{9D8B030D-6E8A-4147-A177-3AD203B41FA5}">
                      <a16:colId xmlns:a16="http://schemas.microsoft.com/office/drawing/2014/main" val="20004"/>
                    </a:ext>
                  </a:extLst>
                </a:gridCol>
                <a:gridCol w="1327000">
                  <a:extLst>
                    <a:ext uri="{9D8B030D-6E8A-4147-A177-3AD203B41FA5}">
                      <a16:colId xmlns:a16="http://schemas.microsoft.com/office/drawing/2014/main" val="20005"/>
                    </a:ext>
                  </a:extLst>
                </a:gridCol>
                <a:gridCol w="1327000">
                  <a:extLst>
                    <a:ext uri="{9D8B030D-6E8A-4147-A177-3AD203B41FA5}">
                      <a16:colId xmlns:a16="http://schemas.microsoft.com/office/drawing/2014/main" val="20006"/>
                    </a:ext>
                  </a:extLst>
                </a:gridCol>
              </a:tblGrid>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0"/>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1"/>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2"/>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3"/>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4"/>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35" name="Google Shape;535;p57"/>
          <p:cNvSpPr/>
          <p:nvPr/>
        </p:nvSpPr>
        <p:spPr>
          <a:xfrm>
            <a:off x="457200" y="2657600"/>
            <a:ext cx="8223300" cy="1828800"/>
          </a:xfrm>
          <a:prstGeom prst="roundRect">
            <a:avLst>
              <a:gd name="adj" fmla="val 0"/>
            </a:avLst>
          </a:prstGeom>
          <a:solidFill>
            <a:schemeClr val="lt1"/>
          </a:solidFill>
          <a:ln>
            <a:noFill/>
          </a:ln>
          <a:effectLst>
            <a:outerShdw blurRad="571500" dist="247650" dir="3840000" algn="bl" rotWithShape="0">
              <a:srgbClr val="000000">
                <a:alpha val="15686"/>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36" name="Google Shape;536;p57"/>
          <p:cNvSpPr txBox="1">
            <a:spLocks noGrp="1"/>
          </p:cNvSpPr>
          <p:nvPr>
            <p:ph type="title" idx="4294967295"/>
          </p:nvPr>
        </p:nvSpPr>
        <p:spPr>
          <a:xfrm>
            <a:off x="685800" y="487680"/>
            <a:ext cx="4811100" cy="827700"/>
          </a:xfrm>
          <a:prstGeom prst="rect">
            <a:avLst/>
          </a:prstGeom>
          <a:noFill/>
          <a:ln>
            <a:noFill/>
          </a:ln>
        </p:spPr>
        <p:txBody>
          <a:bodyPr spcFirstLastPara="1" wrap="square" lIns="91425" tIns="91425" rIns="91425" bIns="91425" anchor="ctr" anchorCtr="0">
            <a:noAutofit/>
          </a:bodyPr>
          <a:lstStyle/>
          <a:p>
            <a:pPr marL="0" lvl="0" indent="0" algn="l" rtl="0">
              <a:lnSpc>
                <a:spcPct val="70000"/>
              </a:lnSpc>
              <a:spcBef>
                <a:spcPts val="0"/>
              </a:spcBef>
              <a:spcAft>
                <a:spcPts val="0"/>
              </a:spcAft>
              <a:buSzPts val="2800"/>
              <a:buNone/>
            </a:pPr>
            <a:r>
              <a:rPr lang="en-US" sz="2500" dirty="0">
                <a:solidFill>
                  <a:srgbClr val="001633"/>
                </a:solidFill>
              </a:rPr>
              <a:t>The Facts According To 1000WATT Consulting</a:t>
            </a:r>
            <a:endParaRPr sz="2500" dirty="0">
              <a:solidFill>
                <a:srgbClr val="001633"/>
              </a:solidFill>
            </a:endParaRPr>
          </a:p>
        </p:txBody>
      </p:sp>
      <p:cxnSp>
        <p:nvCxnSpPr>
          <p:cNvPr id="537" name="Google Shape;537;p57"/>
          <p:cNvCxnSpPr/>
          <p:nvPr/>
        </p:nvCxnSpPr>
        <p:spPr>
          <a:xfrm rot="10800000">
            <a:off x="609600" y="498900"/>
            <a:ext cx="0" cy="744300"/>
          </a:xfrm>
          <a:prstGeom prst="straightConnector1">
            <a:avLst/>
          </a:prstGeom>
          <a:noFill/>
          <a:ln w="19050" cap="flat" cmpd="sng">
            <a:solidFill>
              <a:srgbClr val="ED7D4A"/>
            </a:solidFill>
            <a:prstDash val="solid"/>
            <a:round/>
            <a:headEnd type="none" w="sm" len="sm"/>
            <a:tailEnd type="none" w="sm" len="sm"/>
          </a:ln>
        </p:spPr>
      </p:cxnSp>
      <p:sp>
        <p:nvSpPr>
          <p:cNvPr id="538" name="Google Shape;538;p57"/>
          <p:cNvSpPr txBox="1">
            <a:spLocks noGrp="1"/>
          </p:cNvSpPr>
          <p:nvPr>
            <p:ph type="ctrTitle" idx="4294967295"/>
          </p:nvPr>
        </p:nvSpPr>
        <p:spPr>
          <a:xfrm>
            <a:off x="655320" y="1349880"/>
            <a:ext cx="5727300" cy="49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1" i="0" u="none" strike="noStrike" cap="none">
                <a:solidFill>
                  <a:srgbClr val="212121"/>
                </a:solidFill>
                <a:latin typeface="Montserrat ExtraLight"/>
                <a:ea typeface="Montserrat ExtraLight"/>
                <a:cs typeface="Montserrat ExtraLight"/>
                <a:sym typeface="Montserrat ExtraLight"/>
              </a:rPr>
              <a:t>Generally speaking, did you find the help of an agent more valuable when selling or buying? </a:t>
            </a:r>
            <a:endParaRPr sz="1500" b="1" i="0" u="none" strike="noStrike" cap="none">
              <a:solidFill>
                <a:srgbClr val="212121"/>
              </a:solidFill>
              <a:latin typeface="Montserrat ExtraLight"/>
              <a:ea typeface="Montserrat ExtraLight"/>
              <a:cs typeface="Montserrat ExtraLight"/>
              <a:sym typeface="Montserrat ExtraLight"/>
            </a:endParaRPr>
          </a:p>
        </p:txBody>
      </p:sp>
      <p:sp>
        <p:nvSpPr>
          <p:cNvPr id="539" name="Google Shape;539;p57"/>
          <p:cNvSpPr/>
          <p:nvPr/>
        </p:nvSpPr>
        <p:spPr>
          <a:xfrm rot="5400000">
            <a:off x="2239800" y="2092850"/>
            <a:ext cx="137100" cy="2166000"/>
          </a:xfrm>
          <a:prstGeom prst="rect">
            <a:avLst/>
          </a:prstGeom>
          <a:solidFill>
            <a:srgbClr val="F6BEA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0" name="Google Shape;540;p57"/>
          <p:cNvSpPr txBox="1">
            <a:spLocks noGrp="1"/>
          </p:cNvSpPr>
          <p:nvPr>
            <p:ph type="subTitle" idx="4294967295"/>
          </p:nvPr>
        </p:nvSpPr>
        <p:spPr>
          <a:xfrm>
            <a:off x="1225350" y="3764300"/>
            <a:ext cx="1140300" cy="2724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More valuable</a:t>
            </a:r>
            <a:endParaRPr sz="1200" b="0" i="0" u="none" strike="noStrike" cap="none">
              <a:solidFill>
                <a:srgbClr val="21212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when selling</a:t>
            </a:r>
            <a:endParaRPr sz="1200" b="0" i="0" u="none" strike="noStrike" cap="none">
              <a:solidFill>
                <a:srgbClr val="212121"/>
              </a:solidFill>
              <a:latin typeface="Montserrat"/>
              <a:ea typeface="Montserrat"/>
              <a:cs typeface="Montserrat"/>
              <a:sym typeface="Montserrat"/>
            </a:endParaRPr>
          </a:p>
        </p:txBody>
      </p:sp>
      <p:sp>
        <p:nvSpPr>
          <p:cNvPr id="541" name="Google Shape;541;p57"/>
          <p:cNvSpPr txBox="1">
            <a:spLocks noGrp="1"/>
          </p:cNvSpPr>
          <p:nvPr>
            <p:ph type="title" idx="4294967295"/>
          </p:nvPr>
        </p:nvSpPr>
        <p:spPr>
          <a:xfrm>
            <a:off x="1225350" y="3320588"/>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33%</a:t>
            </a:r>
            <a:endParaRPr sz="3000">
              <a:solidFill>
                <a:srgbClr val="212121"/>
              </a:solidFill>
            </a:endParaRPr>
          </a:p>
        </p:txBody>
      </p:sp>
      <p:sp>
        <p:nvSpPr>
          <p:cNvPr id="542" name="Google Shape;542;p57"/>
          <p:cNvSpPr/>
          <p:nvPr/>
        </p:nvSpPr>
        <p:spPr>
          <a:xfrm rot="5400000">
            <a:off x="4099350" y="2551700"/>
            <a:ext cx="137100" cy="1248300"/>
          </a:xfrm>
          <a:prstGeom prst="rect">
            <a:avLst/>
          </a:prstGeom>
          <a:solidFill>
            <a:srgbClr val="9594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3" name="Google Shape;543;p57"/>
          <p:cNvSpPr/>
          <p:nvPr/>
        </p:nvSpPr>
        <p:spPr>
          <a:xfrm rot="5400000">
            <a:off x="6376050" y="1675700"/>
            <a:ext cx="137100" cy="30003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4" name="Google Shape;544;p57"/>
          <p:cNvSpPr txBox="1">
            <a:spLocks noGrp="1"/>
          </p:cNvSpPr>
          <p:nvPr>
            <p:ph type="subTitle" idx="4294967295"/>
          </p:nvPr>
        </p:nvSpPr>
        <p:spPr>
          <a:xfrm>
            <a:off x="3543750" y="3764300"/>
            <a:ext cx="1140300" cy="2724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More valuable</a:t>
            </a:r>
            <a:endParaRPr sz="1200" b="0" i="0" u="none" strike="noStrike" cap="none">
              <a:solidFill>
                <a:srgbClr val="21212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when buying</a:t>
            </a:r>
            <a:endParaRPr sz="1200" b="0" i="0" u="none" strike="noStrike" cap="none">
              <a:solidFill>
                <a:srgbClr val="212121"/>
              </a:solidFill>
              <a:latin typeface="Montserrat"/>
              <a:ea typeface="Montserrat"/>
              <a:cs typeface="Montserrat"/>
              <a:sym typeface="Montserrat"/>
            </a:endParaRPr>
          </a:p>
        </p:txBody>
      </p:sp>
      <p:sp>
        <p:nvSpPr>
          <p:cNvPr id="545" name="Google Shape;545;p57"/>
          <p:cNvSpPr txBox="1">
            <a:spLocks noGrp="1"/>
          </p:cNvSpPr>
          <p:nvPr>
            <p:ph type="title" idx="4294967295"/>
          </p:nvPr>
        </p:nvSpPr>
        <p:spPr>
          <a:xfrm>
            <a:off x="3543750" y="3320588"/>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21%</a:t>
            </a:r>
            <a:endParaRPr sz="3000">
              <a:solidFill>
                <a:srgbClr val="212121"/>
              </a:solidFill>
            </a:endParaRPr>
          </a:p>
        </p:txBody>
      </p:sp>
      <p:sp>
        <p:nvSpPr>
          <p:cNvPr id="546" name="Google Shape;546;p57"/>
          <p:cNvSpPr txBox="1">
            <a:spLocks noGrp="1"/>
          </p:cNvSpPr>
          <p:nvPr>
            <p:ph type="subTitle" idx="4294967295"/>
          </p:nvPr>
        </p:nvSpPr>
        <p:spPr>
          <a:xfrm>
            <a:off x="4944450" y="3764300"/>
            <a:ext cx="1322100" cy="2724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About the same level of value</a:t>
            </a:r>
            <a:endParaRPr sz="1200" b="0" i="0" u="none" strike="noStrike" cap="none">
              <a:solidFill>
                <a:srgbClr val="212121"/>
              </a:solidFill>
              <a:latin typeface="Montserrat"/>
              <a:ea typeface="Montserrat"/>
              <a:cs typeface="Montserrat"/>
              <a:sym typeface="Montserrat"/>
            </a:endParaRPr>
          </a:p>
        </p:txBody>
      </p:sp>
      <p:sp>
        <p:nvSpPr>
          <p:cNvPr id="547" name="Google Shape;547;p57"/>
          <p:cNvSpPr txBox="1">
            <a:spLocks noGrp="1"/>
          </p:cNvSpPr>
          <p:nvPr>
            <p:ph type="title" idx="4294967295"/>
          </p:nvPr>
        </p:nvSpPr>
        <p:spPr>
          <a:xfrm>
            <a:off x="4944450" y="3320588"/>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46%</a:t>
            </a:r>
            <a:endParaRPr sz="3000">
              <a:solidFill>
                <a:srgbClr val="21212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8"/>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553" name="Google Shape;553;p58"/>
          <p:cNvGraphicFramePr/>
          <p:nvPr/>
        </p:nvGraphicFramePr>
        <p:xfrm>
          <a:off x="-76275" y="2034500"/>
          <a:ext cx="9289000" cy="3109050"/>
        </p:xfrm>
        <a:graphic>
          <a:graphicData uri="http://schemas.openxmlformats.org/drawingml/2006/table">
            <a:tbl>
              <a:tblPr>
                <a:noFill/>
                <a:tableStyleId>{C0CE4DEF-523D-4613-9333-4F1F1FB965B9}</a:tableStyleId>
              </a:tblPr>
              <a:tblGrid>
                <a:gridCol w="1327000">
                  <a:extLst>
                    <a:ext uri="{9D8B030D-6E8A-4147-A177-3AD203B41FA5}">
                      <a16:colId xmlns:a16="http://schemas.microsoft.com/office/drawing/2014/main" val="20000"/>
                    </a:ext>
                  </a:extLst>
                </a:gridCol>
                <a:gridCol w="1327000">
                  <a:extLst>
                    <a:ext uri="{9D8B030D-6E8A-4147-A177-3AD203B41FA5}">
                      <a16:colId xmlns:a16="http://schemas.microsoft.com/office/drawing/2014/main" val="20001"/>
                    </a:ext>
                  </a:extLst>
                </a:gridCol>
                <a:gridCol w="1327000">
                  <a:extLst>
                    <a:ext uri="{9D8B030D-6E8A-4147-A177-3AD203B41FA5}">
                      <a16:colId xmlns:a16="http://schemas.microsoft.com/office/drawing/2014/main" val="20002"/>
                    </a:ext>
                  </a:extLst>
                </a:gridCol>
                <a:gridCol w="1327000">
                  <a:extLst>
                    <a:ext uri="{9D8B030D-6E8A-4147-A177-3AD203B41FA5}">
                      <a16:colId xmlns:a16="http://schemas.microsoft.com/office/drawing/2014/main" val="20003"/>
                    </a:ext>
                  </a:extLst>
                </a:gridCol>
                <a:gridCol w="1327000">
                  <a:extLst>
                    <a:ext uri="{9D8B030D-6E8A-4147-A177-3AD203B41FA5}">
                      <a16:colId xmlns:a16="http://schemas.microsoft.com/office/drawing/2014/main" val="20004"/>
                    </a:ext>
                  </a:extLst>
                </a:gridCol>
                <a:gridCol w="1327000">
                  <a:extLst>
                    <a:ext uri="{9D8B030D-6E8A-4147-A177-3AD203B41FA5}">
                      <a16:colId xmlns:a16="http://schemas.microsoft.com/office/drawing/2014/main" val="20005"/>
                    </a:ext>
                  </a:extLst>
                </a:gridCol>
                <a:gridCol w="1327000">
                  <a:extLst>
                    <a:ext uri="{9D8B030D-6E8A-4147-A177-3AD203B41FA5}">
                      <a16:colId xmlns:a16="http://schemas.microsoft.com/office/drawing/2014/main" val="20006"/>
                    </a:ext>
                  </a:extLst>
                </a:gridCol>
              </a:tblGrid>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0"/>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1"/>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2"/>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3"/>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4"/>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54" name="Google Shape;554;p58"/>
          <p:cNvSpPr/>
          <p:nvPr/>
        </p:nvSpPr>
        <p:spPr>
          <a:xfrm>
            <a:off x="457200" y="2657600"/>
            <a:ext cx="8223300" cy="1828800"/>
          </a:xfrm>
          <a:prstGeom prst="roundRect">
            <a:avLst>
              <a:gd name="adj" fmla="val 0"/>
            </a:avLst>
          </a:prstGeom>
          <a:solidFill>
            <a:schemeClr val="lt1"/>
          </a:solidFill>
          <a:ln>
            <a:noFill/>
          </a:ln>
          <a:effectLst>
            <a:outerShdw blurRad="571500" dist="247650" dir="3840000" algn="bl" rotWithShape="0">
              <a:srgbClr val="000000">
                <a:alpha val="15686"/>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cxnSp>
        <p:nvCxnSpPr>
          <p:cNvPr id="556" name="Google Shape;556;p58"/>
          <p:cNvCxnSpPr/>
          <p:nvPr/>
        </p:nvCxnSpPr>
        <p:spPr>
          <a:xfrm rot="10800000">
            <a:off x="609600" y="498900"/>
            <a:ext cx="0" cy="744300"/>
          </a:xfrm>
          <a:prstGeom prst="straightConnector1">
            <a:avLst/>
          </a:prstGeom>
          <a:noFill/>
          <a:ln w="19050" cap="flat" cmpd="sng">
            <a:solidFill>
              <a:srgbClr val="ED7D4A"/>
            </a:solidFill>
            <a:prstDash val="solid"/>
            <a:round/>
            <a:headEnd type="none" w="sm" len="sm"/>
            <a:tailEnd type="none" w="sm" len="sm"/>
          </a:ln>
        </p:spPr>
      </p:cxnSp>
      <p:sp>
        <p:nvSpPr>
          <p:cNvPr id="557" name="Google Shape;557;p58"/>
          <p:cNvSpPr/>
          <p:nvPr/>
        </p:nvSpPr>
        <p:spPr>
          <a:xfrm rot="5400000">
            <a:off x="2014925" y="2104775"/>
            <a:ext cx="137100" cy="1622100"/>
          </a:xfrm>
          <a:prstGeom prst="rect">
            <a:avLst/>
          </a:prstGeom>
          <a:solidFill>
            <a:srgbClr val="F6BEA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58" name="Google Shape;558;p58"/>
          <p:cNvSpPr txBox="1">
            <a:spLocks noGrp="1"/>
          </p:cNvSpPr>
          <p:nvPr>
            <p:ph type="subTitle" idx="4294967295"/>
          </p:nvPr>
        </p:nvSpPr>
        <p:spPr>
          <a:xfrm>
            <a:off x="2347200" y="3060575"/>
            <a:ext cx="5550600" cy="4935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It really isn’t necessary to hire a real estate agent to help you buy a home because all the homes for sale are online and you can just work with the agent who is selling the home (the “listing” agent).</a:t>
            </a:r>
            <a:endParaRPr sz="1200" b="0" i="0" u="none" strike="noStrike" cap="none">
              <a:solidFill>
                <a:srgbClr val="212121"/>
              </a:solidFill>
              <a:latin typeface="Montserrat"/>
              <a:ea typeface="Montserrat"/>
              <a:cs typeface="Montserrat"/>
              <a:sym typeface="Montserrat"/>
            </a:endParaRPr>
          </a:p>
        </p:txBody>
      </p:sp>
      <p:sp>
        <p:nvSpPr>
          <p:cNvPr id="559" name="Google Shape;559;p58"/>
          <p:cNvSpPr txBox="1">
            <a:spLocks noGrp="1"/>
          </p:cNvSpPr>
          <p:nvPr>
            <p:ph type="title" idx="4294967295"/>
          </p:nvPr>
        </p:nvSpPr>
        <p:spPr>
          <a:xfrm>
            <a:off x="1272300" y="3123563"/>
            <a:ext cx="846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24%</a:t>
            </a:r>
            <a:endParaRPr sz="3000">
              <a:solidFill>
                <a:srgbClr val="212121"/>
              </a:solidFill>
            </a:endParaRPr>
          </a:p>
        </p:txBody>
      </p:sp>
      <p:sp>
        <p:nvSpPr>
          <p:cNvPr id="560" name="Google Shape;560;p58"/>
          <p:cNvSpPr/>
          <p:nvPr/>
        </p:nvSpPr>
        <p:spPr>
          <a:xfrm rot="5400000">
            <a:off x="3759450" y="1219325"/>
            <a:ext cx="137100" cy="51114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61" name="Google Shape;561;p58"/>
          <p:cNvSpPr txBox="1">
            <a:spLocks noGrp="1"/>
          </p:cNvSpPr>
          <p:nvPr>
            <p:ph type="subTitle" idx="4294967295"/>
          </p:nvPr>
        </p:nvSpPr>
        <p:spPr>
          <a:xfrm>
            <a:off x="2347200" y="3919775"/>
            <a:ext cx="5550600" cy="3297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It is worth paying a real state agent to help you buy a home because it is a big, complex purchase requiring the expert guidance of a professional.</a:t>
            </a:r>
            <a:endParaRPr sz="1200" b="0" i="0" u="none" strike="noStrike" cap="none">
              <a:solidFill>
                <a:srgbClr val="212121"/>
              </a:solidFill>
              <a:latin typeface="Montserrat"/>
              <a:ea typeface="Montserrat"/>
              <a:cs typeface="Montserrat"/>
              <a:sym typeface="Montserrat"/>
            </a:endParaRPr>
          </a:p>
        </p:txBody>
      </p:sp>
      <p:sp>
        <p:nvSpPr>
          <p:cNvPr id="562" name="Google Shape;562;p58"/>
          <p:cNvSpPr txBox="1">
            <a:spLocks noGrp="1"/>
          </p:cNvSpPr>
          <p:nvPr>
            <p:ph type="title" idx="4294967295"/>
          </p:nvPr>
        </p:nvSpPr>
        <p:spPr>
          <a:xfrm>
            <a:off x="1272300" y="3900863"/>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76%</a:t>
            </a:r>
            <a:endParaRPr sz="3000">
              <a:solidFill>
                <a:srgbClr val="212121"/>
              </a:solidFill>
            </a:endParaRPr>
          </a:p>
        </p:txBody>
      </p:sp>
      <p:sp>
        <p:nvSpPr>
          <p:cNvPr id="563" name="Google Shape;563;p58"/>
          <p:cNvSpPr txBox="1">
            <a:spLocks noGrp="1"/>
          </p:cNvSpPr>
          <p:nvPr>
            <p:ph type="ctrTitle" idx="4294967295"/>
          </p:nvPr>
        </p:nvSpPr>
        <p:spPr>
          <a:xfrm>
            <a:off x="678180" y="1365120"/>
            <a:ext cx="8223300" cy="23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1" i="0" u="none" strike="noStrike" cap="none">
                <a:solidFill>
                  <a:srgbClr val="212121"/>
                </a:solidFill>
                <a:latin typeface="Montserrat ExtraLight"/>
                <a:ea typeface="Montserrat ExtraLight"/>
                <a:cs typeface="Montserrat ExtraLight"/>
                <a:sym typeface="Montserrat ExtraLight"/>
              </a:rPr>
              <a:t>Which of these statements do you agree with more?</a:t>
            </a:r>
            <a:endParaRPr sz="1500" b="1" i="0" u="none" strike="noStrike" cap="none">
              <a:solidFill>
                <a:srgbClr val="212121"/>
              </a:solidFill>
              <a:latin typeface="Montserrat ExtraLight"/>
              <a:ea typeface="Montserrat ExtraLight"/>
              <a:cs typeface="Montserrat ExtraLight"/>
              <a:sym typeface="Montserrat ExtraLight"/>
            </a:endParaRPr>
          </a:p>
        </p:txBody>
      </p:sp>
      <p:sp>
        <p:nvSpPr>
          <p:cNvPr id="2" name="Google Shape;536;p57">
            <a:extLst>
              <a:ext uri="{FF2B5EF4-FFF2-40B4-BE49-F238E27FC236}">
                <a16:creationId xmlns:a16="http://schemas.microsoft.com/office/drawing/2014/main" id="{8AA1A906-61F8-0CC7-FB7E-76FADDDDCB01}"/>
              </a:ext>
            </a:extLst>
          </p:cNvPr>
          <p:cNvSpPr txBox="1">
            <a:spLocks/>
          </p:cNvSpPr>
          <p:nvPr/>
        </p:nvSpPr>
        <p:spPr>
          <a:xfrm>
            <a:off x="685800" y="487680"/>
            <a:ext cx="4811100" cy="8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nSpc>
                <a:spcPct val="70000"/>
              </a:lnSpc>
            </a:pPr>
            <a:r>
              <a:rPr lang="en-US" sz="2500">
                <a:solidFill>
                  <a:srgbClr val="001633"/>
                </a:solidFill>
              </a:rPr>
              <a:t>The Facts According To 1000WATT Consulting</a:t>
            </a:r>
            <a:endParaRPr lang="en-US" sz="2500" dirty="0">
              <a:solidFill>
                <a:srgbClr val="00163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9"/>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569" name="Google Shape;569;p59"/>
          <p:cNvGraphicFramePr/>
          <p:nvPr/>
        </p:nvGraphicFramePr>
        <p:xfrm>
          <a:off x="-76275" y="2034500"/>
          <a:ext cx="9289000" cy="3109050"/>
        </p:xfrm>
        <a:graphic>
          <a:graphicData uri="http://schemas.openxmlformats.org/drawingml/2006/table">
            <a:tbl>
              <a:tblPr>
                <a:noFill/>
                <a:tableStyleId>{C0CE4DEF-523D-4613-9333-4F1F1FB965B9}</a:tableStyleId>
              </a:tblPr>
              <a:tblGrid>
                <a:gridCol w="1327000">
                  <a:extLst>
                    <a:ext uri="{9D8B030D-6E8A-4147-A177-3AD203B41FA5}">
                      <a16:colId xmlns:a16="http://schemas.microsoft.com/office/drawing/2014/main" val="20000"/>
                    </a:ext>
                  </a:extLst>
                </a:gridCol>
                <a:gridCol w="1327000">
                  <a:extLst>
                    <a:ext uri="{9D8B030D-6E8A-4147-A177-3AD203B41FA5}">
                      <a16:colId xmlns:a16="http://schemas.microsoft.com/office/drawing/2014/main" val="20001"/>
                    </a:ext>
                  </a:extLst>
                </a:gridCol>
                <a:gridCol w="1327000">
                  <a:extLst>
                    <a:ext uri="{9D8B030D-6E8A-4147-A177-3AD203B41FA5}">
                      <a16:colId xmlns:a16="http://schemas.microsoft.com/office/drawing/2014/main" val="20002"/>
                    </a:ext>
                  </a:extLst>
                </a:gridCol>
                <a:gridCol w="1327000">
                  <a:extLst>
                    <a:ext uri="{9D8B030D-6E8A-4147-A177-3AD203B41FA5}">
                      <a16:colId xmlns:a16="http://schemas.microsoft.com/office/drawing/2014/main" val="20003"/>
                    </a:ext>
                  </a:extLst>
                </a:gridCol>
                <a:gridCol w="1327000">
                  <a:extLst>
                    <a:ext uri="{9D8B030D-6E8A-4147-A177-3AD203B41FA5}">
                      <a16:colId xmlns:a16="http://schemas.microsoft.com/office/drawing/2014/main" val="20004"/>
                    </a:ext>
                  </a:extLst>
                </a:gridCol>
                <a:gridCol w="1327000">
                  <a:extLst>
                    <a:ext uri="{9D8B030D-6E8A-4147-A177-3AD203B41FA5}">
                      <a16:colId xmlns:a16="http://schemas.microsoft.com/office/drawing/2014/main" val="20005"/>
                    </a:ext>
                  </a:extLst>
                </a:gridCol>
                <a:gridCol w="1327000">
                  <a:extLst>
                    <a:ext uri="{9D8B030D-6E8A-4147-A177-3AD203B41FA5}">
                      <a16:colId xmlns:a16="http://schemas.microsoft.com/office/drawing/2014/main" val="20006"/>
                    </a:ext>
                  </a:extLst>
                </a:gridCol>
              </a:tblGrid>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0"/>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1"/>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2"/>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3"/>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4"/>
                  </a:ext>
                </a:extLst>
              </a:tr>
              <a:tr h="518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FF6C2C"/>
                      </a:solidFill>
                      <a:prstDash val="solid"/>
                      <a:round/>
                      <a:headEnd type="none" w="sm" len="sm"/>
                      <a:tailEnd type="none" w="sm" len="sm"/>
                    </a:lnL>
                    <a:lnR w="9525" cap="flat" cmpd="sng">
                      <a:solidFill>
                        <a:srgbClr val="FF6C2C"/>
                      </a:solidFill>
                      <a:prstDash val="solid"/>
                      <a:round/>
                      <a:headEnd type="none" w="sm" len="sm"/>
                      <a:tailEnd type="none" w="sm" len="sm"/>
                    </a:lnR>
                    <a:lnT w="9525" cap="flat" cmpd="sng">
                      <a:solidFill>
                        <a:srgbClr val="FF6C2C"/>
                      </a:solidFill>
                      <a:prstDash val="solid"/>
                      <a:round/>
                      <a:headEnd type="none" w="sm" len="sm"/>
                      <a:tailEnd type="none" w="sm" len="sm"/>
                    </a:lnT>
                    <a:lnB w="9525" cap="flat" cmpd="sng">
                      <a:solidFill>
                        <a:srgbClr val="FF6C2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70" name="Google Shape;570;p59"/>
          <p:cNvSpPr/>
          <p:nvPr/>
        </p:nvSpPr>
        <p:spPr>
          <a:xfrm>
            <a:off x="457200" y="2202175"/>
            <a:ext cx="8223300" cy="2423100"/>
          </a:xfrm>
          <a:prstGeom prst="roundRect">
            <a:avLst>
              <a:gd name="adj" fmla="val 0"/>
            </a:avLst>
          </a:prstGeom>
          <a:solidFill>
            <a:schemeClr val="lt1"/>
          </a:solidFill>
          <a:ln>
            <a:noFill/>
          </a:ln>
          <a:effectLst>
            <a:outerShdw blurRad="571500" dist="247650" dir="3840000" algn="bl" rotWithShape="0">
              <a:srgbClr val="000000">
                <a:alpha val="1569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cxnSp>
        <p:nvCxnSpPr>
          <p:cNvPr id="572" name="Google Shape;572;p59"/>
          <p:cNvCxnSpPr/>
          <p:nvPr/>
        </p:nvCxnSpPr>
        <p:spPr>
          <a:xfrm rot="10800000">
            <a:off x="609600" y="498900"/>
            <a:ext cx="0" cy="744300"/>
          </a:xfrm>
          <a:prstGeom prst="straightConnector1">
            <a:avLst/>
          </a:prstGeom>
          <a:noFill/>
          <a:ln w="19050" cap="flat" cmpd="sng">
            <a:solidFill>
              <a:srgbClr val="ED7D4A"/>
            </a:solidFill>
            <a:prstDash val="solid"/>
            <a:round/>
            <a:headEnd type="none" w="sm" len="sm"/>
            <a:tailEnd type="none" w="sm" len="sm"/>
          </a:ln>
        </p:spPr>
      </p:cxnSp>
      <p:sp>
        <p:nvSpPr>
          <p:cNvPr id="573" name="Google Shape;573;p59"/>
          <p:cNvSpPr txBox="1">
            <a:spLocks noGrp="1"/>
          </p:cNvSpPr>
          <p:nvPr>
            <p:ph type="ctrTitle" idx="4294967295"/>
          </p:nvPr>
        </p:nvSpPr>
        <p:spPr>
          <a:xfrm>
            <a:off x="670560" y="1616580"/>
            <a:ext cx="8223300" cy="23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1" i="0" u="none" strike="noStrike" cap="none">
                <a:solidFill>
                  <a:srgbClr val="212121"/>
                </a:solidFill>
                <a:latin typeface="Montserrat ExtraLight"/>
                <a:ea typeface="Montserrat ExtraLight"/>
                <a:cs typeface="Montserrat ExtraLight"/>
                <a:sym typeface="Montserrat ExtraLight"/>
              </a:rPr>
              <a:t>If you were hiring a real estate agent to help you buy a home right now, which of the following payment options would you be most likely to choose  </a:t>
            </a:r>
            <a:r>
              <a:rPr lang="en-US" sz="1800" b="1" i="0" u="none" strike="noStrike" cap="none">
                <a:solidFill>
                  <a:srgbClr val="212121"/>
                </a:solidFill>
                <a:latin typeface="Montserrat ExtraLight"/>
                <a:ea typeface="Montserrat ExtraLight"/>
                <a:cs typeface="Montserrat ExtraLight"/>
                <a:sym typeface="Montserrat ExtraLight"/>
              </a:rPr>
              <a:t> </a:t>
            </a:r>
            <a:endParaRPr sz="1800" b="1" i="0" u="none" strike="noStrike" cap="none">
              <a:solidFill>
                <a:srgbClr val="212121"/>
              </a:solidFill>
              <a:latin typeface="Montserrat ExtraLight"/>
              <a:ea typeface="Montserrat ExtraLight"/>
              <a:cs typeface="Montserrat ExtraLight"/>
              <a:sym typeface="Montserrat ExtraLight"/>
            </a:endParaRPr>
          </a:p>
          <a:p>
            <a:pPr marL="0" marR="0" lvl="0" indent="0" algn="l" rtl="0">
              <a:lnSpc>
                <a:spcPct val="100000"/>
              </a:lnSpc>
              <a:spcBef>
                <a:spcPts val="0"/>
              </a:spcBef>
              <a:spcAft>
                <a:spcPts val="0"/>
              </a:spcAft>
              <a:buClr>
                <a:schemeClr val="lt1"/>
              </a:buClr>
              <a:buSzPts val="2800"/>
              <a:buFont typeface="Montserrat ExtraBold"/>
              <a:buNone/>
            </a:pPr>
            <a:endParaRPr sz="1500" b="1" i="0" u="none" strike="noStrike" cap="none">
              <a:solidFill>
                <a:srgbClr val="212121"/>
              </a:solidFill>
              <a:latin typeface="Montserrat ExtraLight"/>
              <a:ea typeface="Montserrat ExtraLight"/>
              <a:cs typeface="Montserrat ExtraLight"/>
              <a:sym typeface="Montserrat ExtraLight"/>
            </a:endParaRPr>
          </a:p>
        </p:txBody>
      </p:sp>
      <p:sp>
        <p:nvSpPr>
          <p:cNvPr id="574" name="Google Shape;574;p59"/>
          <p:cNvSpPr/>
          <p:nvPr/>
        </p:nvSpPr>
        <p:spPr>
          <a:xfrm rot="5400000">
            <a:off x="1673925" y="1994550"/>
            <a:ext cx="137100" cy="940200"/>
          </a:xfrm>
          <a:prstGeom prst="rect">
            <a:avLst/>
          </a:prstGeom>
          <a:solidFill>
            <a:srgbClr val="9594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75" name="Google Shape;575;p59"/>
          <p:cNvSpPr txBox="1">
            <a:spLocks noGrp="1"/>
          </p:cNvSpPr>
          <p:nvPr>
            <p:ph type="subTitle" idx="4294967295"/>
          </p:nvPr>
        </p:nvSpPr>
        <p:spPr>
          <a:xfrm>
            <a:off x="2347200" y="2546400"/>
            <a:ext cx="5550600" cy="4935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Paying the agent a hourly rate of $100 per hour to complete just the tasks i need them to perform.   </a:t>
            </a:r>
            <a:endParaRPr sz="1200" b="0" i="0" u="none" strike="noStrike" cap="none">
              <a:solidFill>
                <a:srgbClr val="212121"/>
              </a:solidFill>
              <a:latin typeface="Montserrat"/>
              <a:ea typeface="Montserrat"/>
              <a:cs typeface="Montserrat"/>
              <a:sym typeface="Montserrat"/>
            </a:endParaRPr>
          </a:p>
        </p:txBody>
      </p:sp>
      <p:sp>
        <p:nvSpPr>
          <p:cNvPr id="576" name="Google Shape;576;p59"/>
          <p:cNvSpPr txBox="1">
            <a:spLocks noGrp="1"/>
          </p:cNvSpPr>
          <p:nvPr>
            <p:ph type="title" idx="4294967295"/>
          </p:nvPr>
        </p:nvSpPr>
        <p:spPr>
          <a:xfrm>
            <a:off x="1272300" y="2609388"/>
            <a:ext cx="846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14%</a:t>
            </a:r>
            <a:endParaRPr sz="3000">
              <a:solidFill>
                <a:srgbClr val="212121"/>
              </a:solidFill>
            </a:endParaRPr>
          </a:p>
        </p:txBody>
      </p:sp>
      <p:sp>
        <p:nvSpPr>
          <p:cNvPr id="577" name="Google Shape;577;p59"/>
          <p:cNvSpPr/>
          <p:nvPr/>
        </p:nvSpPr>
        <p:spPr>
          <a:xfrm rot="5400000">
            <a:off x="1877325" y="2524350"/>
            <a:ext cx="137100" cy="1347000"/>
          </a:xfrm>
          <a:prstGeom prst="rect">
            <a:avLst/>
          </a:prstGeom>
          <a:solidFill>
            <a:srgbClr val="F6BEA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78" name="Google Shape;578;p59"/>
          <p:cNvSpPr txBox="1">
            <a:spLocks noGrp="1"/>
          </p:cNvSpPr>
          <p:nvPr>
            <p:ph type="subTitle" idx="4294967295"/>
          </p:nvPr>
        </p:nvSpPr>
        <p:spPr>
          <a:xfrm>
            <a:off x="2347200" y="3342600"/>
            <a:ext cx="5550600" cy="3297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Paying the agent a flat fee of $10,000 to provide any services needed during my home buying process.  </a:t>
            </a:r>
            <a:endParaRPr sz="1200" b="0" i="0" u="none" strike="noStrike" cap="none">
              <a:solidFill>
                <a:srgbClr val="212121"/>
              </a:solidFill>
              <a:latin typeface="Montserrat"/>
              <a:ea typeface="Montserrat"/>
              <a:cs typeface="Montserrat"/>
              <a:sym typeface="Montserrat"/>
            </a:endParaRPr>
          </a:p>
        </p:txBody>
      </p:sp>
      <p:sp>
        <p:nvSpPr>
          <p:cNvPr id="579" name="Google Shape;579;p59"/>
          <p:cNvSpPr txBox="1">
            <a:spLocks noGrp="1"/>
          </p:cNvSpPr>
          <p:nvPr>
            <p:ph type="title" idx="4294967295"/>
          </p:nvPr>
        </p:nvSpPr>
        <p:spPr>
          <a:xfrm>
            <a:off x="1272300" y="3323688"/>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20%</a:t>
            </a:r>
            <a:endParaRPr sz="3000">
              <a:solidFill>
                <a:srgbClr val="212121"/>
              </a:solidFill>
            </a:endParaRPr>
          </a:p>
        </p:txBody>
      </p:sp>
      <p:sp>
        <p:nvSpPr>
          <p:cNvPr id="580" name="Google Shape;580;p59"/>
          <p:cNvSpPr/>
          <p:nvPr/>
        </p:nvSpPr>
        <p:spPr>
          <a:xfrm rot="5400000">
            <a:off x="3395275" y="1720500"/>
            <a:ext cx="137100" cy="43833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81" name="Google Shape;581;p59"/>
          <p:cNvSpPr txBox="1">
            <a:spLocks noGrp="1"/>
          </p:cNvSpPr>
          <p:nvPr>
            <p:ph type="subTitle" idx="4294967295"/>
          </p:nvPr>
        </p:nvSpPr>
        <p:spPr>
          <a:xfrm>
            <a:off x="2347200" y="4056900"/>
            <a:ext cx="5550600" cy="3297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chemeClr val="dk2"/>
              </a:buClr>
              <a:buSzPts val="1800"/>
              <a:buFont typeface="Montserrat"/>
              <a:buNone/>
            </a:pPr>
            <a:r>
              <a:rPr lang="en-US" sz="1200" b="0" i="0" u="none" strike="noStrike" cap="none">
                <a:solidFill>
                  <a:srgbClr val="212121"/>
                </a:solidFill>
                <a:latin typeface="Montserrat"/>
                <a:ea typeface="Montserrat"/>
                <a:cs typeface="Montserrat"/>
                <a:sym typeface="Montserrat"/>
              </a:rPr>
              <a:t>Pay the agent a fee equal to 2.5% of the purchase, with no fee payable if I eventually decide not to buy. </a:t>
            </a:r>
            <a:endParaRPr sz="1200" b="0" i="0" u="none" strike="noStrike" cap="none">
              <a:solidFill>
                <a:srgbClr val="212121"/>
              </a:solidFill>
              <a:latin typeface="Montserrat"/>
              <a:ea typeface="Montserrat"/>
              <a:cs typeface="Montserrat"/>
              <a:sym typeface="Montserrat"/>
            </a:endParaRPr>
          </a:p>
        </p:txBody>
      </p:sp>
      <p:sp>
        <p:nvSpPr>
          <p:cNvPr id="582" name="Google Shape;582;p59"/>
          <p:cNvSpPr txBox="1">
            <a:spLocks noGrp="1"/>
          </p:cNvSpPr>
          <p:nvPr>
            <p:ph type="title" idx="4294967295"/>
          </p:nvPr>
        </p:nvSpPr>
        <p:spPr>
          <a:xfrm>
            <a:off x="1272300" y="4037988"/>
            <a:ext cx="933300" cy="3675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2800"/>
              <a:buNone/>
            </a:pPr>
            <a:r>
              <a:rPr lang="en-US" sz="3000">
                <a:solidFill>
                  <a:srgbClr val="212121"/>
                </a:solidFill>
              </a:rPr>
              <a:t>66%</a:t>
            </a:r>
            <a:endParaRPr sz="3000">
              <a:solidFill>
                <a:srgbClr val="212121"/>
              </a:solidFill>
            </a:endParaRPr>
          </a:p>
        </p:txBody>
      </p:sp>
      <p:sp>
        <p:nvSpPr>
          <p:cNvPr id="2" name="Google Shape;536;p57">
            <a:extLst>
              <a:ext uri="{FF2B5EF4-FFF2-40B4-BE49-F238E27FC236}">
                <a16:creationId xmlns:a16="http://schemas.microsoft.com/office/drawing/2014/main" id="{03BEB0A9-9AD9-381D-5193-96C4CB8FFFDD}"/>
              </a:ext>
            </a:extLst>
          </p:cNvPr>
          <p:cNvSpPr txBox="1">
            <a:spLocks/>
          </p:cNvSpPr>
          <p:nvPr/>
        </p:nvSpPr>
        <p:spPr>
          <a:xfrm>
            <a:off x="685800" y="487680"/>
            <a:ext cx="4811100" cy="8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nSpc>
                <a:spcPct val="70000"/>
              </a:lnSpc>
            </a:pPr>
            <a:r>
              <a:rPr lang="en-US" sz="2500">
                <a:solidFill>
                  <a:srgbClr val="001633"/>
                </a:solidFill>
              </a:rPr>
              <a:t>The Facts According To 1000WATT Consulting</a:t>
            </a:r>
            <a:endParaRPr lang="en-US" sz="2500" dirty="0">
              <a:solidFill>
                <a:srgbClr val="00163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6C2C"/>
        </a:solidFill>
        <a:effectLst/>
      </p:bgPr>
    </p:bg>
    <p:spTree>
      <p:nvGrpSpPr>
        <p:cNvPr id="1" name="Shape 708"/>
        <p:cNvGrpSpPr/>
        <p:nvPr/>
      </p:nvGrpSpPr>
      <p:grpSpPr>
        <a:xfrm>
          <a:off x="0" y="0"/>
          <a:ext cx="0" cy="0"/>
          <a:chOff x="0" y="0"/>
          <a:chExt cx="0" cy="0"/>
        </a:xfrm>
      </p:grpSpPr>
      <p:pic>
        <p:nvPicPr>
          <p:cNvPr id="709" name="Google Shape;709;p71"/>
          <p:cNvPicPr preferRelativeResize="0"/>
          <p:nvPr/>
        </p:nvPicPr>
        <p:blipFill>
          <a:blip r:embed="rId3">
            <a:alphaModFix amt="9000"/>
          </a:blip>
          <a:stretch>
            <a:fillRect/>
          </a:stretch>
        </p:blipFill>
        <p:spPr>
          <a:xfrm>
            <a:off x="403077" y="-312300"/>
            <a:ext cx="4692977" cy="4692977"/>
          </a:xfrm>
          <a:prstGeom prst="rect">
            <a:avLst/>
          </a:prstGeom>
          <a:noFill/>
          <a:ln>
            <a:noFill/>
          </a:ln>
        </p:spPr>
      </p:pic>
      <p:pic>
        <p:nvPicPr>
          <p:cNvPr id="710" name="Google Shape;710;p71"/>
          <p:cNvPicPr preferRelativeResize="0"/>
          <p:nvPr/>
        </p:nvPicPr>
        <p:blipFill>
          <a:blip r:embed="rId4">
            <a:alphaModFix/>
          </a:blip>
          <a:stretch>
            <a:fillRect/>
          </a:stretch>
        </p:blipFill>
        <p:spPr>
          <a:xfrm rot="-704314">
            <a:off x="741375" y="-460450"/>
            <a:ext cx="4489526" cy="4489526"/>
          </a:xfrm>
          <a:prstGeom prst="rect">
            <a:avLst/>
          </a:prstGeom>
          <a:noFill/>
          <a:ln>
            <a:noFill/>
          </a:ln>
        </p:spPr>
      </p:pic>
      <p:sp>
        <p:nvSpPr>
          <p:cNvPr id="711" name="Google Shape;711;p71"/>
          <p:cNvSpPr/>
          <p:nvPr/>
        </p:nvSpPr>
        <p:spPr>
          <a:xfrm>
            <a:off x="0" y="3657600"/>
            <a:ext cx="9144000" cy="1485900"/>
          </a:xfrm>
          <a:prstGeom prst="rect">
            <a:avLst/>
          </a:prstGeom>
          <a:solidFill>
            <a:schemeClr val="dk1"/>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12" name="Google Shape;712;p71"/>
          <p:cNvSpPr txBox="1">
            <a:spLocks noGrp="1"/>
          </p:cNvSpPr>
          <p:nvPr>
            <p:ph type="title" idx="4294967295"/>
          </p:nvPr>
        </p:nvSpPr>
        <p:spPr>
          <a:xfrm>
            <a:off x="0" y="4037475"/>
            <a:ext cx="9143925" cy="34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000">
                <a:solidFill>
                  <a:srgbClr val="FF6C2C"/>
                </a:solidFill>
              </a:rPr>
              <a:t>CURATE YOUR OWN BUYER EXPERIENCE</a:t>
            </a:r>
            <a:endParaRPr sz="3000">
              <a:solidFill>
                <a:srgbClr val="FF6C2C"/>
              </a:solidFill>
            </a:endParaRPr>
          </a:p>
        </p:txBody>
      </p:sp>
      <p:sp>
        <p:nvSpPr>
          <p:cNvPr id="713" name="Google Shape;713;p71"/>
          <p:cNvSpPr txBox="1">
            <a:spLocks noGrp="1"/>
          </p:cNvSpPr>
          <p:nvPr>
            <p:ph type="subTitle" idx="4294967295"/>
          </p:nvPr>
        </p:nvSpPr>
        <p:spPr>
          <a:xfrm>
            <a:off x="0" y="4380675"/>
            <a:ext cx="9144000" cy="46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Montserrat"/>
              <a:buNone/>
            </a:pPr>
            <a:r>
              <a:rPr lang="en-US" sz="1300" b="0" i="0" u="none" strike="noStrike" cap="none">
                <a:solidFill>
                  <a:schemeClr val="lt1"/>
                </a:solidFill>
                <a:latin typeface="Montserrat Light"/>
                <a:ea typeface="Montserrat Light"/>
                <a:cs typeface="Montserrat Light"/>
                <a:sym typeface="Montserrat Light"/>
              </a:rPr>
              <a:t>Win every buyer presentation by offering what your buyer wants and more</a:t>
            </a:r>
            <a:endParaRPr sz="1300" b="0" i="0" u="none" strike="noStrike" cap="none">
              <a:solidFill>
                <a:schemeClr val="lt1"/>
              </a:solidFill>
              <a:latin typeface="Montserrat Light"/>
              <a:ea typeface="Montserrat Light"/>
              <a:cs typeface="Montserrat Light"/>
              <a:sym typeface="Montserrat Light"/>
            </a:endParaRPr>
          </a:p>
        </p:txBody>
      </p:sp>
      <p:pic>
        <p:nvPicPr>
          <p:cNvPr id="714" name="Google Shape;714;p71"/>
          <p:cNvPicPr preferRelativeResize="0"/>
          <p:nvPr/>
        </p:nvPicPr>
        <p:blipFill>
          <a:blip r:embed="rId5">
            <a:alphaModFix/>
          </a:blip>
          <a:stretch>
            <a:fillRect/>
          </a:stretch>
        </p:blipFill>
        <p:spPr>
          <a:xfrm>
            <a:off x="8712000" y="4782025"/>
            <a:ext cx="348000" cy="280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20" name="Google Shape;720;p72"/>
          <p:cNvSpPr txBox="1">
            <a:spLocks noGrp="1"/>
          </p:cNvSpPr>
          <p:nvPr>
            <p:ph type="title" idx="4294967295"/>
          </p:nvPr>
        </p:nvSpPr>
        <p:spPr>
          <a:xfrm>
            <a:off x="659523" y="437493"/>
            <a:ext cx="7732387" cy="29835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000" dirty="0">
                <a:solidFill>
                  <a:srgbClr val="001633"/>
                </a:solidFill>
              </a:rPr>
              <a:t>NAR 2024 Profile of Home Buyers and Sellers</a:t>
            </a:r>
            <a:endParaRPr sz="2000" dirty="0">
              <a:solidFill>
                <a:srgbClr val="001633"/>
              </a:solidFill>
            </a:endParaRPr>
          </a:p>
        </p:txBody>
      </p:sp>
      <p:cxnSp>
        <p:nvCxnSpPr>
          <p:cNvPr id="721" name="Google Shape;721;p72"/>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sp>
        <p:nvSpPr>
          <p:cNvPr id="722" name="Google Shape;722;p72"/>
          <p:cNvSpPr txBox="1">
            <a:spLocks noGrp="1"/>
          </p:cNvSpPr>
          <p:nvPr>
            <p:ph type="ctrTitle" idx="4294967295"/>
          </p:nvPr>
        </p:nvSpPr>
        <p:spPr>
          <a:xfrm>
            <a:off x="666093" y="735849"/>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a:solidFill>
                  <a:srgbClr val="001633"/>
                </a:solidFill>
                <a:latin typeface="Montserrat ExtraLight"/>
                <a:ea typeface="Montserrat ExtraLight"/>
                <a:cs typeface="Montserrat ExtraLight"/>
                <a:sym typeface="Montserrat ExtraLight"/>
              </a:rPr>
              <a:t>8 things</a:t>
            </a:r>
            <a:r>
              <a:rPr lang="en-US" sz="1300" b="0" i="0" u="none" strike="noStrike" cap="none">
                <a:solidFill>
                  <a:srgbClr val="001633"/>
                </a:solidFill>
                <a:latin typeface="Montserrat ExtraLight"/>
                <a:ea typeface="Montserrat ExtraLight"/>
                <a:cs typeface="Montserrat ExtraLight"/>
                <a:sym typeface="Montserrat ExtraLight"/>
              </a:rPr>
              <a:t> buyers want most from real estate agents </a:t>
            </a:r>
            <a:endParaRPr sz="1300" b="0" i="0" u="none" strike="noStrike" cap="none">
              <a:solidFill>
                <a:srgbClr val="001633"/>
              </a:solidFill>
              <a:latin typeface="Montserrat ExtraLight"/>
              <a:ea typeface="Montserrat ExtraLight"/>
              <a:cs typeface="Montserrat ExtraLight"/>
              <a:sym typeface="Montserrat ExtraLight"/>
            </a:endParaRPr>
          </a:p>
        </p:txBody>
      </p:sp>
      <p:sp>
        <p:nvSpPr>
          <p:cNvPr id="723" name="Google Shape;723;p72"/>
          <p:cNvSpPr txBox="1"/>
          <p:nvPr/>
        </p:nvSpPr>
        <p:spPr>
          <a:xfrm>
            <a:off x="708300" y="1239100"/>
            <a:ext cx="5537700" cy="2693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i="0" u="none" strike="noStrike" cap="none">
                <a:solidFill>
                  <a:srgbClr val="000000"/>
                </a:solidFill>
                <a:latin typeface="Montserrat"/>
                <a:ea typeface="Montserrat"/>
                <a:cs typeface="Montserrat"/>
                <a:sym typeface="Montserrat"/>
              </a:rPr>
              <a:t>Help find the </a:t>
            </a:r>
            <a:r>
              <a:rPr lang="en-US" sz="1300" b="1" i="0" u="none" strike="noStrike" cap="none">
                <a:solidFill>
                  <a:srgbClr val="000000"/>
                </a:solidFill>
                <a:latin typeface="Montserrat"/>
                <a:ea typeface="Montserrat"/>
                <a:cs typeface="Montserrat"/>
                <a:sym typeface="Montserrat"/>
              </a:rPr>
              <a:t>right home</a:t>
            </a:r>
            <a:r>
              <a:rPr lang="en-US" sz="1300" i="0" u="none" strike="noStrike" cap="none">
                <a:solidFill>
                  <a:srgbClr val="000000"/>
                </a:solidFill>
                <a:latin typeface="Montserrat"/>
                <a:ea typeface="Montserrat"/>
                <a:cs typeface="Montserrat"/>
                <a:sym typeface="Montserrat"/>
              </a:rPr>
              <a:t> to purchase</a:t>
            </a:r>
            <a:endParaRPr>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i="0" u="none" strike="noStrike" cap="none">
                <a:solidFill>
                  <a:srgbClr val="000000"/>
                </a:solidFill>
                <a:latin typeface="Montserrat"/>
                <a:ea typeface="Montserrat"/>
                <a:cs typeface="Montserrat"/>
                <a:sym typeface="Montserrat"/>
              </a:rPr>
              <a:t>Help buyer </a:t>
            </a:r>
            <a:r>
              <a:rPr lang="en-US" sz="1300" b="1" i="0" u="none" strike="noStrike" cap="none">
                <a:solidFill>
                  <a:srgbClr val="000000"/>
                </a:solidFill>
                <a:latin typeface="Montserrat"/>
                <a:ea typeface="Montserrat"/>
                <a:cs typeface="Montserrat"/>
                <a:sym typeface="Montserrat"/>
              </a:rPr>
              <a:t>negotiate the terms</a:t>
            </a:r>
            <a:r>
              <a:rPr lang="en-US" sz="1300" i="0" u="none" strike="noStrike" cap="none">
                <a:solidFill>
                  <a:srgbClr val="000000"/>
                </a:solidFill>
                <a:latin typeface="Montserrat"/>
                <a:ea typeface="Montserrat"/>
                <a:cs typeface="Montserrat"/>
                <a:sym typeface="Montserrat"/>
              </a:rPr>
              <a:t> of sale</a:t>
            </a:r>
            <a:endParaRPr>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i="0" u="none" strike="noStrike" cap="none">
                <a:solidFill>
                  <a:srgbClr val="000000"/>
                </a:solidFill>
                <a:latin typeface="Montserrat"/>
                <a:ea typeface="Montserrat"/>
                <a:cs typeface="Montserrat"/>
                <a:sym typeface="Montserrat"/>
              </a:rPr>
              <a:t>Help with the </a:t>
            </a:r>
            <a:r>
              <a:rPr lang="en-US" sz="1300" b="1" i="0" u="none" strike="noStrike" cap="none">
                <a:solidFill>
                  <a:srgbClr val="000000"/>
                </a:solidFill>
                <a:latin typeface="Montserrat"/>
                <a:ea typeface="Montserrat"/>
                <a:cs typeface="Montserrat"/>
                <a:sym typeface="Montserrat"/>
              </a:rPr>
              <a:t>price negotiations</a:t>
            </a:r>
            <a:endParaRPr b="1">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i="0" u="none" strike="noStrike" cap="none">
                <a:solidFill>
                  <a:srgbClr val="000000"/>
                </a:solidFill>
                <a:latin typeface="Montserrat"/>
                <a:ea typeface="Montserrat"/>
                <a:cs typeface="Montserrat"/>
                <a:sym typeface="Montserrat"/>
              </a:rPr>
              <a:t>Help with </a:t>
            </a:r>
            <a:r>
              <a:rPr lang="en-US" sz="1300" b="1" i="0" u="none" strike="noStrike" cap="none">
                <a:solidFill>
                  <a:srgbClr val="000000"/>
                </a:solidFill>
                <a:latin typeface="Montserrat"/>
                <a:ea typeface="Montserrat"/>
                <a:cs typeface="Montserrat"/>
                <a:sym typeface="Montserrat"/>
              </a:rPr>
              <a:t>paperwork</a:t>
            </a:r>
            <a:endParaRPr b="1">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i="0" u="none" strike="noStrike" cap="none">
                <a:solidFill>
                  <a:srgbClr val="000000"/>
                </a:solidFill>
                <a:latin typeface="Montserrat"/>
                <a:ea typeface="Montserrat"/>
                <a:cs typeface="Montserrat"/>
                <a:sym typeface="Montserrat"/>
              </a:rPr>
              <a:t>Determine what </a:t>
            </a:r>
            <a:r>
              <a:rPr lang="en-US" sz="1300" b="1" i="0" u="none" strike="noStrike" cap="none">
                <a:solidFill>
                  <a:srgbClr val="000000"/>
                </a:solidFill>
                <a:latin typeface="Montserrat"/>
                <a:ea typeface="Montserrat"/>
                <a:cs typeface="Montserrat"/>
                <a:sym typeface="Montserrat"/>
              </a:rPr>
              <a:t>comparable homes</a:t>
            </a:r>
            <a:r>
              <a:rPr lang="en-US" sz="1300" i="0" u="none" strike="noStrike" cap="none">
                <a:solidFill>
                  <a:srgbClr val="000000"/>
                </a:solidFill>
                <a:latin typeface="Montserrat"/>
                <a:ea typeface="Montserrat"/>
                <a:cs typeface="Montserrat"/>
                <a:sym typeface="Montserrat"/>
              </a:rPr>
              <a:t> were selling for</a:t>
            </a:r>
            <a:endParaRPr>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a:latin typeface="Montserrat"/>
                <a:ea typeface="Montserrat"/>
                <a:cs typeface="Montserrat"/>
                <a:sym typeface="Montserrat"/>
              </a:rPr>
              <a:t>D</a:t>
            </a:r>
            <a:r>
              <a:rPr lang="en-US" sz="1300" i="0" u="none" strike="noStrike" cap="none">
                <a:solidFill>
                  <a:srgbClr val="000000"/>
                </a:solidFill>
                <a:latin typeface="Montserrat"/>
                <a:ea typeface="Montserrat"/>
                <a:cs typeface="Montserrat"/>
                <a:sym typeface="Montserrat"/>
              </a:rPr>
              <a:t>etermin</a:t>
            </a:r>
            <a:r>
              <a:rPr lang="en-US" sz="1300">
                <a:latin typeface="Montserrat"/>
                <a:ea typeface="Montserrat"/>
                <a:cs typeface="Montserrat"/>
                <a:sym typeface="Montserrat"/>
              </a:rPr>
              <a:t>e</a:t>
            </a:r>
            <a:r>
              <a:rPr lang="en-US" sz="1300" i="0" u="none" strike="noStrike" cap="none">
                <a:solidFill>
                  <a:srgbClr val="000000"/>
                </a:solidFill>
                <a:latin typeface="Montserrat"/>
                <a:ea typeface="Montserrat"/>
                <a:cs typeface="Montserrat"/>
                <a:sym typeface="Montserrat"/>
              </a:rPr>
              <a:t> how much the </a:t>
            </a:r>
            <a:r>
              <a:rPr lang="en-US" sz="1300" b="1" i="0" u="none" strike="noStrike" cap="none">
                <a:solidFill>
                  <a:srgbClr val="000000"/>
                </a:solidFill>
                <a:latin typeface="Montserrat"/>
                <a:ea typeface="Montserrat"/>
                <a:cs typeface="Montserrat"/>
                <a:sym typeface="Montserrat"/>
              </a:rPr>
              <a:t>buyer can afford</a:t>
            </a:r>
            <a:endParaRPr b="1">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a:latin typeface="Montserrat"/>
                <a:ea typeface="Montserrat"/>
                <a:cs typeface="Montserrat"/>
                <a:sym typeface="Montserrat"/>
              </a:rPr>
              <a:t>F</a:t>
            </a:r>
            <a:r>
              <a:rPr lang="en-US" sz="1300" i="0" u="none" strike="noStrike" cap="none">
                <a:solidFill>
                  <a:srgbClr val="000000"/>
                </a:solidFill>
                <a:latin typeface="Montserrat"/>
                <a:ea typeface="Montserrat"/>
                <a:cs typeface="Montserrat"/>
                <a:sym typeface="Montserrat"/>
              </a:rPr>
              <a:t>ind and </a:t>
            </a:r>
            <a:r>
              <a:rPr lang="en-US" sz="1300" b="1" i="0" u="none" strike="noStrike" cap="none">
                <a:solidFill>
                  <a:srgbClr val="000000"/>
                </a:solidFill>
                <a:latin typeface="Montserrat"/>
                <a:ea typeface="Montserrat"/>
                <a:cs typeface="Montserrat"/>
                <a:sym typeface="Montserrat"/>
              </a:rPr>
              <a:t>arrange</a:t>
            </a:r>
            <a:r>
              <a:rPr lang="en-US" sz="1300" i="0" u="none" strike="noStrike" cap="none">
                <a:solidFill>
                  <a:srgbClr val="000000"/>
                </a:solidFill>
                <a:latin typeface="Montserrat"/>
                <a:ea typeface="Montserrat"/>
                <a:cs typeface="Montserrat"/>
                <a:sym typeface="Montserrat"/>
              </a:rPr>
              <a:t> financing</a:t>
            </a:r>
            <a:endParaRPr>
              <a:latin typeface="Montserrat"/>
              <a:ea typeface="Montserrat"/>
              <a:cs typeface="Montserrat"/>
              <a:sym typeface="Montserrat"/>
            </a:endParaRPr>
          </a:p>
          <a:p>
            <a:pPr marL="342900" marR="0" lvl="0" indent="-342900" algn="l" rtl="0">
              <a:lnSpc>
                <a:spcPct val="150000"/>
              </a:lnSpc>
              <a:spcBef>
                <a:spcPts val="0"/>
              </a:spcBef>
              <a:spcAft>
                <a:spcPts val="0"/>
              </a:spcAft>
              <a:buClr>
                <a:srgbClr val="000000"/>
              </a:buClr>
              <a:buSzPts val="1300"/>
              <a:buFont typeface="Montserrat Medium"/>
              <a:buAutoNum type="arabicPeriod"/>
            </a:pPr>
            <a:r>
              <a:rPr lang="en-US" sz="1300">
                <a:latin typeface="Montserrat"/>
                <a:ea typeface="Montserrat"/>
                <a:cs typeface="Montserrat"/>
                <a:sym typeface="Montserrat"/>
              </a:rPr>
              <a:t>T</a:t>
            </a:r>
            <a:r>
              <a:rPr lang="en-US" sz="1300" i="0" u="none" strike="noStrike" cap="none">
                <a:solidFill>
                  <a:srgbClr val="000000"/>
                </a:solidFill>
                <a:latin typeface="Montserrat"/>
                <a:ea typeface="Montserrat"/>
                <a:cs typeface="Montserrat"/>
                <a:sym typeface="Montserrat"/>
              </a:rPr>
              <a:t>each the buyer more about the </a:t>
            </a:r>
            <a:r>
              <a:rPr lang="en-US" sz="1300" b="1" i="0" u="none" strike="noStrike" cap="none">
                <a:solidFill>
                  <a:srgbClr val="000000"/>
                </a:solidFill>
                <a:latin typeface="Montserrat"/>
                <a:ea typeface="Montserrat"/>
                <a:cs typeface="Montserrat"/>
                <a:sym typeface="Montserrat"/>
              </a:rPr>
              <a:t>neighborhood or area</a:t>
            </a:r>
            <a:endParaRPr b="1">
              <a:latin typeface="Montserrat"/>
              <a:ea typeface="Montserrat"/>
              <a:cs typeface="Montserrat"/>
              <a:sym typeface="Montserrat"/>
            </a:endParaRPr>
          </a:p>
          <a:p>
            <a:pPr marL="0" marR="0" lvl="0" indent="0" algn="l" rtl="0">
              <a:lnSpc>
                <a:spcPct val="150000"/>
              </a:lnSpc>
              <a:spcBef>
                <a:spcPts val="0"/>
              </a:spcBef>
              <a:spcAft>
                <a:spcPts val="0"/>
              </a:spcAft>
              <a:buNone/>
            </a:pPr>
            <a:endParaRPr sz="1300" i="0" u="none" strike="noStrike" cap="none">
              <a:solidFill>
                <a:srgbClr val="000000"/>
              </a:solidFill>
              <a:latin typeface="Montserrat"/>
              <a:ea typeface="Montserrat"/>
              <a:cs typeface="Montserrat"/>
              <a:sym typeface="Montserrat"/>
            </a:endParaRPr>
          </a:p>
        </p:txBody>
      </p:sp>
      <p:pic>
        <p:nvPicPr>
          <p:cNvPr id="724" name="Google Shape;724;p72"/>
          <p:cNvPicPr preferRelativeResize="0"/>
          <p:nvPr/>
        </p:nvPicPr>
        <p:blipFill>
          <a:blip r:embed="rId3">
            <a:alphaModFix/>
          </a:blip>
          <a:stretch>
            <a:fillRect/>
          </a:stretch>
        </p:blipFill>
        <p:spPr>
          <a:xfrm>
            <a:off x="4296200" y="2592369"/>
            <a:ext cx="4847800" cy="2551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73"/>
          <p:cNvSpPr/>
          <p:nvPr/>
        </p:nvSpPr>
        <p:spPr>
          <a:xfrm>
            <a:off x="0" y="-27675"/>
            <a:ext cx="9144000" cy="51711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31" name="Google Shape;731;p73"/>
          <p:cNvSpPr txBox="1">
            <a:spLocks noGrp="1"/>
          </p:cNvSpPr>
          <p:nvPr>
            <p:ph type="ctrTitle" idx="4294967295"/>
          </p:nvPr>
        </p:nvSpPr>
        <p:spPr>
          <a:xfrm>
            <a:off x="666093" y="735849"/>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a:solidFill>
                  <a:srgbClr val="001633"/>
                </a:solidFill>
                <a:latin typeface="Montserrat ExtraLight"/>
                <a:ea typeface="Montserrat ExtraLight"/>
                <a:cs typeface="Montserrat ExtraLight"/>
                <a:sym typeface="Montserrat ExtraLight"/>
              </a:rPr>
              <a:t>11 things</a:t>
            </a:r>
            <a:r>
              <a:rPr lang="en-US" sz="1300" b="0" i="0" u="none" strike="noStrike" cap="none">
                <a:solidFill>
                  <a:srgbClr val="001633"/>
                </a:solidFill>
                <a:latin typeface="Montserrat ExtraLight"/>
                <a:ea typeface="Montserrat ExtraLight"/>
                <a:cs typeface="Montserrat ExtraLight"/>
                <a:sym typeface="Montserrat ExtraLight"/>
              </a:rPr>
              <a:t> buyers want in the home search process</a:t>
            </a:r>
            <a:endParaRPr sz="1300" b="0" i="0" u="none" strike="noStrike" cap="none">
              <a:solidFill>
                <a:srgbClr val="001633"/>
              </a:solidFill>
              <a:latin typeface="Montserrat ExtraLight"/>
              <a:ea typeface="Montserrat ExtraLight"/>
              <a:cs typeface="Montserrat ExtraLight"/>
              <a:sym typeface="Montserrat ExtraLight"/>
            </a:endParaRPr>
          </a:p>
        </p:txBody>
      </p:sp>
      <p:cxnSp>
        <p:nvCxnSpPr>
          <p:cNvPr id="732" name="Google Shape;732;p73"/>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pic>
        <p:nvPicPr>
          <p:cNvPr id="733" name="Google Shape;733;p73"/>
          <p:cNvPicPr preferRelativeResize="0"/>
          <p:nvPr/>
        </p:nvPicPr>
        <p:blipFill rotWithShape="1">
          <a:blip r:embed="rId3">
            <a:alphaModFix/>
          </a:blip>
          <a:srcRect/>
          <a:stretch/>
        </p:blipFill>
        <p:spPr>
          <a:xfrm>
            <a:off x="4301250" y="2601375"/>
            <a:ext cx="4842758" cy="2542125"/>
          </a:xfrm>
          <a:prstGeom prst="rect">
            <a:avLst/>
          </a:prstGeom>
          <a:noFill/>
          <a:ln>
            <a:noFill/>
          </a:ln>
        </p:spPr>
      </p:pic>
      <p:sp>
        <p:nvSpPr>
          <p:cNvPr id="734" name="Google Shape;734;p73"/>
          <p:cNvSpPr txBox="1"/>
          <p:nvPr/>
        </p:nvSpPr>
        <p:spPr>
          <a:xfrm>
            <a:off x="1252975" y="3604450"/>
            <a:ext cx="329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Montserrat"/>
              <a:ea typeface="Montserrat"/>
              <a:cs typeface="Montserrat"/>
              <a:sym typeface="Montserrat"/>
            </a:endParaRPr>
          </a:p>
        </p:txBody>
      </p:sp>
      <p:sp>
        <p:nvSpPr>
          <p:cNvPr id="735" name="Google Shape;735;p73"/>
          <p:cNvSpPr txBox="1"/>
          <p:nvPr/>
        </p:nvSpPr>
        <p:spPr>
          <a:xfrm>
            <a:off x="589899" y="1161425"/>
            <a:ext cx="5934463" cy="30582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Professional Photos			</a:t>
            </a:r>
            <a:r>
              <a:rPr lang="en-US" sz="1300" b="1" dirty="0">
                <a:latin typeface="Montserrat"/>
                <a:ea typeface="Montserrat"/>
                <a:cs typeface="Montserrat"/>
                <a:sym typeface="Montserrat"/>
              </a:rPr>
              <a:t>96%</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Detailed information about properties for sale	</a:t>
            </a:r>
            <a:r>
              <a:rPr lang="en-US" sz="1300" b="1" dirty="0">
                <a:latin typeface="Montserrat"/>
                <a:ea typeface="Montserrat"/>
                <a:cs typeface="Montserrat"/>
                <a:sym typeface="Montserrat"/>
              </a:rPr>
              <a:t>96%</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Floor Plans				</a:t>
            </a:r>
            <a:r>
              <a:rPr lang="en-US" sz="1300" b="1" dirty="0">
                <a:latin typeface="Montserrat"/>
                <a:ea typeface="Montserrat"/>
                <a:cs typeface="Montserrat"/>
                <a:sym typeface="Montserrat"/>
              </a:rPr>
              <a:t>87%</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Detailed information about sold properties	</a:t>
            </a:r>
            <a:r>
              <a:rPr lang="en-US" sz="1300" b="1" dirty="0">
                <a:latin typeface="Montserrat"/>
                <a:ea typeface="Montserrat"/>
                <a:cs typeface="Montserrat"/>
                <a:sym typeface="Montserrat"/>
              </a:rPr>
              <a:t>81%</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Neighborhood Information			</a:t>
            </a:r>
            <a:r>
              <a:rPr lang="en-US" sz="1300" b="1" dirty="0">
                <a:latin typeface="Montserrat"/>
                <a:ea typeface="Montserrat"/>
                <a:cs typeface="Montserrat"/>
                <a:sym typeface="Montserrat"/>
              </a:rPr>
              <a:t>79%</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Virtual Tours / 3D Walkthrough		</a:t>
            </a:r>
            <a:r>
              <a:rPr lang="en-US" sz="1300" b="1" dirty="0">
                <a:latin typeface="Montserrat"/>
                <a:ea typeface="Montserrat"/>
                <a:cs typeface="Montserrat"/>
                <a:sym typeface="Montserrat"/>
              </a:rPr>
              <a:t>75%</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Pending Sales / Contract Status		</a:t>
            </a:r>
            <a:r>
              <a:rPr lang="en-US" sz="1300" b="1" dirty="0">
                <a:latin typeface="Montserrat"/>
                <a:ea typeface="Montserrat"/>
                <a:cs typeface="Montserrat"/>
                <a:sym typeface="Montserrat"/>
              </a:rPr>
              <a:t>70%</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Interactive Map Search			</a:t>
            </a:r>
            <a:r>
              <a:rPr lang="en-US" sz="1300" b="1" dirty="0">
                <a:latin typeface="Montserrat"/>
                <a:ea typeface="Montserrat"/>
                <a:cs typeface="Montserrat"/>
                <a:sym typeface="Montserrat"/>
              </a:rPr>
              <a:t>65%</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Property Videos				</a:t>
            </a:r>
            <a:r>
              <a:rPr lang="en-US" sz="1300" b="1" dirty="0">
                <a:latin typeface="Montserrat"/>
                <a:ea typeface="Montserrat"/>
                <a:cs typeface="Montserrat"/>
                <a:sym typeface="Montserrat"/>
              </a:rPr>
              <a:t>62%</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Information about upcoming open houses	</a:t>
            </a:r>
            <a:r>
              <a:rPr lang="en-US" sz="1300" b="1" dirty="0">
                <a:latin typeface="Montserrat"/>
                <a:ea typeface="Montserrat"/>
                <a:cs typeface="Montserrat"/>
                <a:sym typeface="Montserrat"/>
              </a:rPr>
              <a:t>59%</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Virtual Open Houses			</a:t>
            </a:r>
            <a:r>
              <a:rPr lang="en-US" sz="1300" b="1" dirty="0">
                <a:latin typeface="Montserrat"/>
                <a:ea typeface="Montserrat"/>
                <a:cs typeface="Montserrat"/>
                <a:sym typeface="Montserrat"/>
              </a:rPr>
              <a:t>30%</a:t>
            </a:r>
            <a:endParaRPr sz="1300" dirty="0">
              <a:solidFill>
                <a:schemeClr val="dk2"/>
              </a:solidFill>
              <a:latin typeface="Montserrat"/>
              <a:ea typeface="Montserrat"/>
              <a:cs typeface="Montserrat"/>
              <a:sym typeface="Montserrat"/>
            </a:endParaRPr>
          </a:p>
        </p:txBody>
      </p:sp>
      <p:sp>
        <p:nvSpPr>
          <p:cNvPr id="2" name="Google Shape;720;p72">
            <a:extLst>
              <a:ext uri="{FF2B5EF4-FFF2-40B4-BE49-F238E27FC236}">
                <a16:creationId xmlns:a16="http://schemas.microsoft.com/office/drawing/2014/main" id="{D6351D13-8C9C-1722-7C84-D5FF2ACC722A}"/>
              </a:ext>
            </a:extLst>
          </p:cNvPr>
          <p:cNvSpPr txBox="1">
            <a:spLocks/>
          </p:cNvSpPr>
          <p:nvPr/>
        </p:nvSpPr>
        <p:spPr>
          <a:xfrm>
            <a:off x="659523" y="437493"/>
            <a:ext cx="7732387" cy="2983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000">
                <a:solidFill>
                  <a:srgbClr val="001633"/>
                </a:solidFill>
              </a:rPr>
              <a:t>NAR 2024 Profile of Home Buyers and Sellers</a:t>
            </a:r>
            <a:endParaRPr lang="en-US" sz="20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3">
            <a:alphaModFix/>
          </a:blip>
          <a:srcRect/>
          <a:stretch/>
        </p:blipFill>
        <p:spPr>
          <a:xfrm>
            <a:off x="0" y="-12"/>
            <a:ext cx="9144000" cy="5143530"/>
          </a:xfrm>
          <a:prstGeom prst="rect">
            <a:avLst/>
          </a:prstGeom>
          <a:noFill/>
          <a:ln>
            <a:noFill/>
          </a:ln>
        </p:spPr>
      </p:pic>
      <p:sp>
        <p:nvSpPr>
          <p:cNvPr id="100" name="Google Shape;100;p20"/>
          <p:cNvSpPr txBox="1">
            <a:spLocks noGrp="1"/>
          </p:cNvSpPr>
          <p:nvPr>
            <p:ph type="ctrTitle" idx="4294967295"/>
          </p:nvPr>
        </p:nvSpPr>
        <p:spPr>
          <a:xfrm>
            <a:off x="914800" y="2046825"/>
            <a:ext cx="8442300" cy="1128900"/>
          </a:xfrm>
          <a:prstGeom prst="rect">
            <a:avLst/>
          </a:prstGeom>
          <a:noFill/>
          <a:ln>
            <a:noFill/>
          </a:ln>
        </p:spPr>
        <p:txBody>
          <a:bodyPr spcFirstLastPara="1" wrap="square" lIns="91425" tIns="91425" rIns="91425" bIns="91425" anchor="ctr" anchorCtr="0">
            <a:noAutofit/>
          </a:bodyPr>
          <a:lstStyle/>
          <a:p>
            <a:pPr marL="0" marR="0" lvl="0" indent="0" algn="l" rtl="0">
              <a:lnSpc>
                <a:spcPct val="70000"/>
              </a:lnSpc>
              <a:spcBef>
                <a:spcPts val="0"/>
              </a:spcBef>
              <a:spcAft>
                <a:spcPts val="0"/>
              </a:spcAft>
              <a:buClr>
                <a:schemeClr val="lt1"/>
              </a:buClr>
              <a:buSzPts val="3600"/>
              <a:buFont typeface="Montserrat ExtraBold"/>
              <a:buNone/>
            </a:pPr>
            <a:r>
              <a:rPr lang="en-US" sz="5000" dirty="0">
                <a:solidFill>
                  <a:srgbClr val="FF6C2C"/>
                </a:solidFill>
              </a:rPr>
              <a:t>The Last </a:t>
            </a:r>
            <a:endParaRPr sz="5000" dirty="0">
              <a:solidFill>
                <a:srgbClr val="FF6C2C"/>
              </a:solidFill>
            </a:endParaRPr>
          </a:p>
          <a:p>
            <a:pPr marL="0" marR="0" lvl="0" indent="0" algn="l" rtl="0">
              <a:lnSpc>
                <a:spcPct val="70000"/>
              </a:lnSpc>
              <a:spcBef>
                <a:spcPts val="0"/>
              </a:spcBef>
              <a:spcAft>
                <a:spcPts val="0"/>
              </a:spcAft>
              <a:buClr>
                <a:schemeClr val="lt1"/>
              </a:buClr>
              <a:buSzPts val="3600"/>
              <a:buFont typeface="Montserrat ExtraBold"/>
              <a:buNone/>
            </a:pPr>
            <a:r>
              <a:rPr lang="en-US" sz="5000" dirty="0"/>
              <a:t>24 Months</a:t>
            </a:r>
            <a:endParaRPr sz="2000" b="0" i="0" u="none" strike="noStrike" cap="none" dirty="0">
              <a:latin typeface="Montserrat ExtraBold"/>
              <a:ea typeface="Montserrat ExtraBold"/>
              <a:cs typeface="Montserrat ExtraBold"/>
              <a:sym typeface="Montserrat ExtraBold"/>
            </a:endParaRPr>
          </a:p>
        </p:txBody>
      </p:sp>
      <p:cxnSp>
        <p:nvCxnSpPr>
          <p:cNvPr id="101" name="Google Shape;101;p20"/>
          <p:cNvCxnSpPr/>
          <p:nvPr/>
        </p:nvCxnSpPr>
        <p:spPr>
          <a:xfrm>
            <a:off x="1003920" y="3121273"/>
            <a:ext cx="8233500" cy="0"/>
          </a:xfrm>
          <a:prstGeom prst="straightConnector1">
            <a:avLst/>
          </a:prstGeom>
          <a:noFill/>
          <a:ln w="9525" cap="flat" cmpd="sng">
            <a:solidFill>
              <a:srgbClr val="FF6C2C"/>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4"/>
          <p:cNvSpPr/>
          <p:nvPr/>
        </p:nvSpPr>
        <p:spPr>
          <a:xfrm>
            <a:off x="0" y="0"/>
            <a:ext cx="9144000" cy="5143500"/>
          </a:xfrm>
          <a:prstGeom prst="rect">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1" name="Google Shape;741;p74"/>
          <p:cNvSpPr/>
          <p:nvPr/>
        </p:nvSpPr>
        <p:spPr>
          <a:xfrm>
            <a:off x="6990279" y="1724325"/>
            <a:ext cx="1440300" cy="516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2" name="Google Shape;742;p74"/>
          <p:cNvSpPr txBox="1">
            <a:spLocks noGrp="1"/>
          </p:cNvSpPr>
          <p:nvPr>
            <p:ph type="title" idx="4294967295"/>
          </p:nvPr>
        </p:nvSpPr>
        <p:spPr>
          <a:xfrm>
            <a:off x="1653555" y="1499176"/>
            <a:ext cx="9144000" cy="966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Approach your</a:t>
            </a:r>
            <a:r>
              <a:rPr lang="en-US">
                <a:solidFill>
                  <a:srgbClr val="212121"/>
                </a:solidFill>
              </a:rPr>
              <a:t> </a:t>
            </a:r>
            <a:r>
              <a:rPr lang="en-US">
                <a:solidFill>
                  <a:srgbClr val="FF6C2C"/>
                </a:solidFill>
              </a:rPr>
              <a:t>buyers</a:t>
            </a:r>
            <a:endParaRPr>
              <a:solidFill>
                <a:srgbClr val="FF6C2C"/>
              </a:solidFill>
            </a:endParaRPr>
          </a:p>
        </p:txBody>
      </p:sp>
      <p:sp>
        <p:nvSpPr>
          <p:cNvPr id="743" name="Google Shape;743;p74"/>
          <p:cNvSpPr/>
          <p:nvPr/>
        </p:nvSpPr>
        <p:spPr>
          <a:xfrm>
            <a:off x="6990279" y="2638725"/>
            <a:ext cx="1440300" cy="516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4" name="Google Shape;744;p74"/>
          <p:cNvSpPr txBox="1"/>
          <p:nvPr/>
        </p:nvSpPr>
        <p:spPr>
          <a:xfrm>
            <a:off x="98875" y="2574960"/>
            <a:ext cx="86946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ExtraBold"/>
                <a:ea typeface="Montserrat ExtraBold"/>
                <a:cs typeface="Montserrat ExtraBold"/>
                <a:sym typeface="Montserrat ExtraBold"/>
              </a:rPr>
              <a:t>the same way you approach your</a:t>
            </a:r>
            <a:r>
              <a:rPr lang="en-US" sz="2800" b="0" i="0" u="none" strike="noStrike" cap="none">
                <a:solidFill>
                  <a:srgbClr val="212121"/>
                </a:solidFill>
                <a:latin typeface="Montserrat ExtraBold"/>
                <a:ea typeface="Montserrat ExtraBold"/>
                <a:cs typeface="Montserrat ExtraBold"/>
                <a:sym typeface="Montserrat ExtraBold"/>
              </a:rPr>
              <a:t> </a:t>
            </a:r>
            <a:r>
              <a:rPr lang="en-US" sz="2800" b="0" i="0" u="none" strike="noStrike" cap="none">
                <a:solidFill>
                  <a:srgbClr val="FF6C2C"/>
                </a:solidFill>
                <a:latin typeface="Montserrat ExtraBold"/>
                <a:ea typeface="Montserrat ExtraBold"/>
                <a:cs typeface="Montserrat ExtraBold"/>
                <a:sym typeface="Montserrat ExtraBold"/>
              </a:rPr>
              <a:t>sellers</a:t>
            </a:r>
            <a:endParaRPr sz="2800" b="0" i="0" u="none" strike="noStrike" cap="none">
              <a:solidFill>
                <a:srgbClr val="FF6C2C"/>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Montserrat"/>
              <a:ea typeface="Montserrat"/>
              <a:cs typeface="Montserrat"/>
              <a:sym typeface="Montserrat"/>
            </a:endParaRPr>
          </a:p>
        </p:txBody>
      </p:sp>
      <p:sp>
        <p:nvSpPr>
          <p:cNvPr id="745" name="Google Shape;745;p74"/>
          <p:cNvSpPr txBox="1">
            <a:spLocks noGrp="1"/>
          </p:cNvSpPr>
          <p:nvPr>
            <p:ph type="title" idx="4294967295"/>
          </p:nvPr>
        </p:nvSpPr>
        <p:spPr>
          <a:xfrm>
            <a:off x="6888455" y="1966790"/>
            <a:ext cx="1684200" cy="966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a:t>
            </a:r>
            <a:endParaRPr>
              <a:solidFill>
                <a:srgbClr val="FF6C2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5"/>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1" name="Google Shape;751;p75"/>
          <p:cNvSpPr txBox="1">
            <a:spLocks noGrp="1"/>
          </p:cNvSpPr>
          <p:nvPr>
            <p:ph type="ctrTitle" idx="4294967295"/>
          </p:nvPr>
        </p:nvSpPr>
        <p:spPr>
          <a:xfrm>
            <a:off x="659524" y="758200"/>
            <a:ext cx="53625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Have a thorough presentation and consult process.</a:t>
            </a:r>
            <a:endParaRPr sz="1300" b="0" i="0" u="none" strike="noStrike" cap="none">
              <a:solidFill>
                <a:srgbClr val="001633"/>
              </a:solidFill>
              <a:latin typeface="Montserrat ExtraLight"/>
              <a:ea typeface="Montserrat ExtraLight"/>
              <a:cs typeface="Montserrat ExtraLight"/>
              <a:sym typeface="Montserrat ExtraLight"/>
            </a:endParaRPr>
          </a:p>
        </p:txBody>
      </p:sp>
      <p:sp>
        <p:nvSpPr>
          <p:cNvPr id="752" name="Google Shape;752;p75"/>
          <p:cNvSpPr txBox="1">
            <a:spLocks noGrp="1"/>
          </p:cNvSpPr>
          <p:nvPr>
            <p:ph type="title" idx="4294967295"/>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Buyer’s Agents</a:t>
            </a:r>
            <a:endParaRPr sz="2500" dirty="0">
              <a:solidFill>
                <a:srgbClr val="001633"/>
              </a:solidFill>
            </a:endParaRPr>
          </a:p>
        </p:txBody>
      </p:sp>
      <p:cxnSp>
        <p:nvCxnSpPr>
          <p:cNvPr id="753" name="Google Shape;753;p75"/>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sp>
        <p:nvSpPr>
          <p:cNvPr id="754" name="Google Shape;754;p75"/>
          <p:cNvSpPr txBox="1"/>
          <p:nvPr/>
        </p:nvSpPr>
        <p:spPr>
          <a:xfrm>
            <a:off x="671098" y="1200669"/>
            <a:ext cx="4572000" cy="3093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Sit down with them for a consultation and treat it just like a listing presentation. </a:t>
            </a:r>
            <a:r>
              <a:rPr lang="en-US" sz="1300" b="1" i="0" u="none" strike="noStrike" cap="none">
                <a:solidFill>
                  <a:srgbClr val="222222"/>
                </a:solidFill>
                <a:latin typeface="Montserrat"/>
                <a:ea typeface="Montserrat"/>
                <a:cs typeface="Montserrat"/>
                <a:sym typeface="Montserrat"/>
              </a:rPr>
              <a:t>ASK</a:t>
            </a:r>
            <a:r>
              <a:rPr lang="en-US" sz="1300" b="0" i="0" u="none" strike="noStrike" cap="none">
                <a:solidFill>
                  <a:srgbClr val="222222"/>
                </a:solidFill>
                <a:latin typeface="Montserrat"/>
                <a:ea typeface="Montserrat"/>
                <a:cs typeface="Montserrat"/>
                <a:sym typeface="Montserrat"/>
              </a:rPr>
              <a:t> lots of questions and do </a:t>
            </a:r>
            <a:r>
              <a:rPr lang="en-US" sz="1300" b="1" i="0" u="none" strike="noStrike" cap="none">
                <a:solidFill>
                  <a:srgbClr val="222222"/>
                </a:solidFill>
                <a:latin typeface="Montserrat"/>
                <a:ea typeface="Montserrat"/>
                <a:cs typeface="Montserrat"/>
                <a:sym typeface="Montserrat"/>
              </a:rPr>
              <a:t>A LOT</a:t>
            </a:r>
            <a:r>
              <a:rPr lang="en-US" sz="1300" b="0" i="0" u="none" strike="noStrike" cap="none">
                <a:solidFill>
                  <a:srgbClr val="222222"/>
                </a:solidFill>
                <a:latin typeface="Montserrat"/>
                <a:ea typeface="Montserrat"/>
                <a:cs typeface="Montserrat"/>
                <a:sym typeface="Montserrat"/>
              </a:rPr>
              <a:t> of listening.</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Use programs like </a:t>
            </a:r>
            <a:r>
              <a:rPr lang="en-US" sz="1300" b="1" i="0" u="none" strike="noStrike" cap="none">
                <a:solidFill>
                  <a:srgbClr val="222222"/>
                </a:solidFill>
                <a:latin typeface="Montserrat"/>
                <a:ea typeface="Montserrat"/>
                <a:cs typeface="Montserrat"/>
                <a:sym typeface="Montserrat"/>
              </a:rPr>
              <a:t>CORE Present, CloudCMA, TouchCMA</a:t>
            </a:r>
            <a:r>
              <a:rPr lang="en-US" sz="1300" b="0" i="0" u="none" strike="noStrike" cap="none">
                <a:solidFill>
                  <a:srgbClr val="222222"/>
                </a:solidFill>
                <a:latin typeface="Montserrat"/>
                <a:ea typeface="Montserrat"/>
                <a:cs typeface="Montserrat"/>
                <a:sym typeface="Montserrat"/>
              </a:rPr>
              <a:t> or others to make them professional.</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Use exclusive or nonexclusive buyer reps depending on the client. </a:t>
            </a:r>
            <a:r>
              <a:rPr lang="en-US" sz="1300" b="1" i="0" u="none" strike="noStrike" cap="none">
                <a:solidFill>
                  <a:srgbClr val="222222"/>
                </a:solidFill>
                <a:latin typeface="Montserrat"/>
                <a:ea typeface="Montserrat"/>
                <a:cs typeface="Montserrat"/>
                <a:sym typeface="Montserrat"/>
              </a:rPr>
              <a:t>Explain how your compensation can be paid</a:t>
            </a:r>
            <a:r>
              <a:rPr lang="en-US" sz="1300" b="0" i="0" u="none" strike="noStrike" cap="none">
                <a:solidFill>
                  <a:srgbClr val="222222"/>
                </a:solidFill>
                <a:latin typeface="Montserrat"/>
                <a:ea typeface="Montserrat"/>
                <a:cs typeface="Montserrat"/>
                <a:sym typeface="Montserrat"/>
              </a:rPr>
              <a:t>.</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Get </a:t>
            </a:r>
            <a:r>
              <a:rPr lang="en-US" sz="1300" b="1" i="0" u="none" strike="noStrike" cap="none">
                <a:solidFill>
                  <a:srgbClr val="222222"/>
                </a:solidFill>
                <a:latin typeface="Montserrat"/>
                <a:ea typeface="Montserrat"/>
                <a:cs typeface="Montserrat"/>
                <a:sym typeface="Montserrat"/>
              </a:rPr>
              <a:t>REALLY GOOD</a:t>
            </a:r>
            <a:r>
              <a:rPr lang="en-US" sz="1300" b="0" i="0" u="none" strike="noStrike" cap="none">
                <a:solidFill>
                  <a:srgbClr val="222222"/>
                </a:solidFill>
                <a:latin typeface="Montserrat"/>
                <a:ea typeface="Montserrat"/>
                <a:cs typeface="Montserrat"/>
                <a:sym typeface="Montserrat"/>
              </a:rPr>
              <a:t> at buyer presentations, covering what you do, and </a:t>
            </a:r>
            <a:r>
              <a:rPr lang="en-US" sz="1300" b="1" i="0" u="none" strike="noStrike" cap="none">
                <a:solidFill>
                  <a:srgbClr val="222222"/>
                </a:solidFill>
                <a:latin typeface="Montserrat"/>
                <a:ea typeface="Montserrat"/>
                <a:cs typeface="Montserrat"/>
                <a:sym typeface="Montserrat"/>
              </a:rPr>
              <a:t>articulating</a:t>
            </a:r>
            <a:r>
              <a:rPr lang="en-US" sz="1300" b="0" i="0" u="none" strike="noStrike" cap="none">
                <a:solidFill>
                  <a:srgbClr val="222222"/>
                </a:solidFill>
                <a:latin typeface="Montserrat"/>
                <a:ea typeface="Montserrat"/>
                <a:cs typeface="Montserrat"/>
                <a:sym typeface="Montserrat"/>
              </a:rPr>
              <a:t> your </a:t>
            </a:r>
            <a:r>
              <a:rPr lang="en-US" sz="1300" b="1" i="0" u="none" strike="noStrike" cap="none">
                <a:solidFill>
                  <a:srgbClr val="222222"/>
                </a:solidFill>
                <a:latin typeface="Montserrat"/>
                <a:ea typeface="Montserrat"/>
                <a:cs typeface="Montserrat"/>
                <a:sym typeface="Montserrat"/>
              </a:rPr>
              <a:t>value</a:t>
            </a:r>
            <a:r>
              <a:rPr lang="en-US" sz="1300" b="0" i="0" u="none" strike="noStrike" cap="none">
                <a:solidFill>
                  <a:srgbClr val="222222"/>
                </a:solidFill>
                <a:latin typeface="Montserrat"/>
                <a:ea typeface="Montserrat"/>
                <a:cs typeface="Montserrat"/>
                <a:sym typeface="Montserrat"/>
              </a:rPr>
              <a:t>. You need confidence! Your presentation must cover what </a:t>
            </a:r>
            <a:r>
              <a:rPr lang="en-US" sz="1300" b="1" i="0" u="none" strike="noStrike" cap="none">
                <a:solidFill>
                  <a:srgbClr val="222222"/>
                </a:solidFill>
                <a:latin typeface="Montserrat"/>
                <a:ea typeface="Montserrat"/>
                <a:cs typeface="Montserrat"/>
                <a:sym typeface="Montserrat"/>
              </a:rPr>
              <a:t>buyers want most</a:t>
            </a:r>
            <a:r>
              <a:rPr lang="en-US" sz="1300" b="0" i="0" u="none" strike="noStrike" cap="none">
                <a:solidFill>
                  <a:srgbClr val="222222"/>
                </a:solidFill>
                <a:latin typeface="Montserrat"/>
                <a:ea typeface="Montserrat"/>
                <a:cs typeface="Montserrat"/>
                <a:sym typeface="Montserrat"/>
              </a:rPr>
              <a:t>:</a:t>
            </a:r>
            <a:endParaRPr/>
          </a:p>
        </p:txBody>
      </p:sp>
      <p:pic>
        <p:nvPicPr>
          <p:cNvPr id="755" name="Google Shape;755;p75"/>
          <p:cNvPicPr preferRelativeResize="0"/>
          <p:nvPr/>
        </p:nvPicPr>
        <p:blipFill>
          <a:blip r:embed="rId3">
            <a:alphaModFix/>
          </a:blip>
          <a:stretch>
            <a:fillRect/>
          </a:stretch>
        </p:blipFill>
        <p:spPr>
          <a:xfrm>
            <a:off x="4271867" y="2585950"/>
            <a:ext cx="4872133" cy="2557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6"/>
          <p:cNvSpPr/>
          <p:nvPr/>
        </p:nvSpPr>
        <p:spPr>
          <a:xfrm>
            <a:off x="0" y="-76250"/>
            <a:ext cx="9144000" cy="52197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61" name="Google Shape;761;p76"/>
          <p:cNvSpPr/>
          <p:nvPr/>
        </p:nvSpPr>
        <p:spPr>
          <a:xfrm>
            <a:off x="654850" y="1131100"/>
            <a:ext cx="4262400" cy="337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62" name="Google Shape;762;p76"/>
          <p:cNvSpPr/>
          <p:nvPr/>
        </p:nvSpPr>
        <p:spPr>
          <a:xfrm>
            <a:off x="5567760" y="1131100"/>
            <a:ext cx="3303900" cy="337200"/>
          </a:xfrm>
          <a:prstGeom prst="rect">
            <a:avLst/>
          </a:prstGeom>
          <a:solidFill>
            <a:srgbClr val="FF6C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63" name="Google Shape;763;p76"/>
          <p:cNvSpPr txBox="1">
            <a:spLocks noGrp="1"/>
          </p:cNvSpPr>
          <p:nvPr>
            <p:ph type="ctrTitle" idx="4294967295"/>
          </p:nvPr>
        </p:nvSpPr>
        <p:spPr>
          <a:xfrm>
            <a:off x="655320" y="745025"/>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Curate your own buyer experience</a:t>
            </a:r>
            <a:endParaRPr sz="1300" b="0" i="0" u="none" strike="noStrike" cap="none">
              <a:solidFill>
                <a:srgbClr val="001633"/>
              </a:solidFill>
              <a:latin typeface="Montserrat ExtraLight"/>
              <a:ea typeface="Montserrat ExtraLight"/>
              <a:cs typeface="Montserrat ExtraLight"/>
              <a:sym typeface="Montserrat ExtraLight"/>
            </a:endParaRPr>
          </a:p>
        </p:txBody>
      </p:sp>
      <p:cxnSp>
        <p:nvCxnSpPr>
          <p:cNvPr id="765" name="Google Shape;765;p76"/>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sp>
        <p:nvSpPr>
          <p:cNvPr id="766" name="Google Shape;766;p76"/>
          <p:cNvSpPr txBox="1"/>
          <p:nvPr/>
        </p:nvSpPr>
        <p:spPr>
          <a:xfrm>
            <a:off x="655320" y="1092942"/>
            <a:ext cx="48843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chemeClr val="lt1"/>
                </a:solidFill>
                <a:latin typeface="Montserrat"/>
                <a:ea typeface="Montserrat"/>
                <a:cs typeface="Montserrat"/>
                <a:sym typeface="Montserrat"/>
              </a:rPr>
              <a:t>What buyers want in the home search process</a:t>
            </a:r>
            <a:endParaRPr sz="1300" b="1">
              <a:solidFill>
                <a:schemeClr val="lt1"/>
              </a:solidFill>
              <a:latin typeface="Montserrat"/>
              <a:ea typeface="Montserrat"/>
              <a:cs typeface="Montserrat"/>
              <a:sym typeface="Montserrat"/>
            </a:endParaRPr>
          </a:p>
          <a:p>
            <a:pPr marL="0" lvl="0" indent="0" algn="l" rtl="0">
              <a:spcBef>
                <a:spcPts val="0"/>
              </a:spcBef>
              <a:spcAft>
                <a:spcPts val="0"/>
              </a:spcAft>
              <a:buClr>
                <a:srgbClr val="000000"/>
              </a:buClr>
              <a:buSzPts val="1300"/>
              <a:buFont typeface="Arial"/>
              <a:buNone/>
            </a:pPr>
            <a:endParaRPr sz="1300" b="1">
              <a:solidFill>
                <a:schemeClr val="lt1"/>
              </a:solidFill>
              <a:latin typeface="Montserrat"/>
              <a:ea typeface="Montserrat"/>
              <a:cs typeface="Montserrat"/>
              <a:sym typeface="Montserrat"/>
            </a:endParaRPr>
          </a:p>
        </p:txBody>
      </p:sp>
      <p:sp>
        <p:nvSpPr>
          <p:cNvPr id="767" name="Google Shape;767;p76"/>
          <p:cNvSpPr txBox="1"/>
          <p:nvPr/>
        </p:nvSpPr>
        <p:spPr>
          <a:xfrm>
            <a:off x="5567100" y="1131100"/>
            <a:ext cx="330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300"/>
              <a:buFont typeface="Arial"/>
              <a:buNone/>
            </a:pPr>
            <a:r>
              <a:rPr lang="en-US" sz="1300" b="1">
                <a:solidFill>
                  <a:schemeClr val="lt1"/>
                </a:solidFill>
                <a:latin typeface="Montserrat"/>
                <a:ea typeface="Montserrat"/>
                <a:cs typeface="Montserrat"/>
                <a:sym typeface="Montserrat"/>
              </a:rPr>
              <a:t>What I include in my buyer services</a:t>
            </a:r>
            <a:endParaRPr sz="1300" b="1">
              <a:solidFill>
                <a:schemeClr val="lt1"/>
              </a:solidFill>
              <a:latin typeface="Montserrat"/>
              <a:ea typeface="Montserrat"/>
              <a:cs typeface="Montserrat"/>
              <a:sym typeface="Montserrat"/>
            </a:endParaRPr>
          </a:p>
        </p:txBody>
      </p:sp>
      <p:sp>
        <p:nvSpPr>
          <p:cNvPr id="768" name="Google Shape;768;p76"/>
          <p:cNvSpPr txBox="1"/>
          <p:nvPr/>
        </p:nvSpPr>
        <p:spPr>
          <a:xfrm>
            <a:off x="442609" y="1547825"/>
            <a:ext cx="8428387" cy="31611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96% - Professional Photos	I’ll tour and take photos if needed</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96% - Detailed information about properties for sale	MLS &amp; </a:t>
            </a:r>
            <a:r>
              <a:rPr lang="en-US" sz="1200" dirty="0" err="1">
                <a:latin typeface="Montserrat"/>
                <a:ea typeface="Montserrat"/>
                <a:cs typeface="Montserrat"/>
                <a:sym typeface="Montserrat"/>
              </a:rPr>
              <a:t>Realreports.ai</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87% - Floor Plans	</a:t>
            </a:r>
            <a:r>
              <a:rPr lang="en-US" sz="1200" dirty="0" err="1">
                <a:latin typeface="Montserrat"/>
                <a:ea typeface="Montserrat"/>
                <a:cs typeface="Montserrat"/>
                <a:sym typeface="Montserrat"/>
              </a:rPr>
              <a:t>Cubicasa.com</a:t>
            </a:r>
            <a:r>
              <a:rPr lang="en-US" sz="1200" dirty="0">
                <a:latin typeface="Montserrat"/>
                <a:ea typeface="Montserrat"/>
                <a:cs typeface="Montserrat"/>
                <a:sym typeface="Montserrat"/>
              </a:rPr>
              <a:t> (Floor Plans)</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81% - Detailed information about sold properties	</a:t>
            </a:r>
            <a:r>
              <a:rPr lang="en-US" sz="1200" dirty="0" err="1">
                <a:latin typeface="Montserrat"/>
                <a:ea typeface="Montserrat"/>
                <a:cs typeface="Montserrat"/>
                <a:sym typeface="Montserrat"/>
              </a:rPr>
              <a:t>Narrpr.com</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79% - Neighborhood Information	</a:t>
            </a:r>
            <a:r>
              <a:rPr lang="en-US" sz="1200" dirty="0" err="1">
                <a:latin typeface="Montserrat"/>
                <a:ea typeface="Montserrat"/>
                <a:cs typeface="Montserrat"/>
                <a:sym typeface="Montserrat"/>
              </a:rPr>
              <a:t>Locallogic.co</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75% - Virtual Tours / 3D Walkthrough	</a:t>
            </a:r>
            <a:r>
              <a:rPr lang="en-US" sz="1200" dirty="0" err="1">
                <a:latin typeface="Montserrat"/>
                <a:ea typeface="Montserrat"/>
                <a:cs typeface="Montserrat"/>
                <a:sym typeface="Montserrat"/>
              </a:rPr>
              <a:t>Zillow.com</a:t>
            </a:r>
            <a:r>
              <a:rPr lang="en-US" sz="1200" dirty="0">
                <a:latin typeface="Montserrat"/>
                <a:ea typeface="Montserrat"/>
                <a:cs typeface="Montserrat"/>
                <a:sym typeface="Montserrat"/>
              </a:rPr>
              <a:t>/z/3d-home &amp; </a:t>
            </a:r>
            <a:r>
              <a:rPr lang="en-US" sz="1200" dirty="0" err="1">
                <a:latin typeface="Montserrat"/>
                <a:ea typeface="Montserrat"/>
                <a:cs typeface="Montserrat"/>
                <a:sym typeface="Montserrat"/>
              </a:rPr>
              <a:t>matterport.com</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70% - Pending Sales / Contract Status	MLS</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65% - Interactive Map Search	My Website</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62% - Property Videos	I’ll tour and create a property video</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59% - Information about upcoming open houses	MLS</a:t>
            </a:r>
            <a:endParaRPr sz="1200" dirty="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tabLst>
                <a:tab pos="5027613" algn="l"/>
              </a:tabLst>
            </a:pPr>
            <a:r>
              <a:rPr lang="en-US" sz="1200" dirty="0">
                <a:latin typeface="Montserrat"/>
                <a:ea typeface="Montserrat"/>
                <a:cs typeface="Montserrat"/>
                <a:sym typeface="Montserrat"/>
              </a:rPr>
              <a:t>30% - Virtual Open Houses	I’ll tour and FaceTime you</a:t>
            </a:r>
            <a:endParaRPr sz="1200" dirty="0">
              <a:latin typeface="Montserrat"/>
              <a:ea typeface="Montserrat"/>
              <a:cs typeface="Montserrat"/>
              <a:sym typeface="Montserrat"/>
            </a:endParaRPr>
          </a:p>
          <a:p>
            <a:pPr marL="457200" lvl="0" indent="-304800" algn="l" rtl="0">
              <a:spcBef>
                <a:spcPts val="0"/>
              </a:spcBef>
              <a:spcAft>
                <a:spcPts val="0"/>
              </a:spcAft>
              <a:buClr>
                <a:schemeClr val="dk2"/>
              </a:buClr>
              <a:buSzPts val="1200"/>
              <a:buFont typeface="Montserrat"/>
              <a:buAutoNum type="arabicPeriod"/>
            </a:pPr>
            <a:endParaRPr sz="1200" dirty="0">
              <a:solidFill>
                <a:schemeClr val="dk2"/>
              </a:solidFill>
              <a:latin typeface="Montserrat"/>
              <a:ea typeface="Montserrat"/>
              <a:cs typeface="Montserrat"/>
              <a:sym typeface="Montserrat"/>
            </a:endParaRPr>
          </a:p>
        </p:txBody>
      </p:sp>
      <p:sp>
        <p:nvSpPr>
          <p:cNvPr id="2" name="Google Shape;752;p75">
            <a:extLst>
              <a:ext uri="{FF2B5EF4-FFF2-40B4-BE49-F238E27FC236}">
                <a16:creationId xmlns:a16="http://schemas.microsoft.com/office/drawing/2014/main" id="{CD324F55-0F9B-E63C-164F-51889FEBFD38}"/>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Buyer’s Agents</a:t>
            </a:r>
            <a:endParaRPr lang="en-US" sz="25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6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7"/>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74" name="Google Shape;774;p77"/>
          <p:cNvSpPr txBox="1">
            <a:spLocks noGrp="1"/>
          </p:cNvSpPr>
          <p:nvPr>
            <p:ph type="ctrTitle" idx="4294967295"/>
          </p:nvPr>
        </p:nvSpPr>
        <p:spPr>
          <a:xfrm>
            <a:off x="539699" y="1644375"/>
            <a:ext cx="6347127" cy="1519200"/>
          </a:xfrm>
          <a:prstGeom prst="rect">
            <a:avLst/>
          </a:prstGeom>
          <a:noFill/>
          <a:ln>
            <a:noFill/>
          </a:ln>
        </p:spPr>
        <p:txBody>
          <a:bodyPr spcFirstLastPara="1" wrap="square" lIns="91425" tIns="91425" rIns="91425" bIns="91425" anchor="ctr" anchorCtr="0">
            <a:noAutofit/>
          </a:bodyPr>
          <a:lstStyle/>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Virtual Staging			</a:t>
            </a:r>
            <a:r>
              <a:rPr lang="en-US" sz="1300" b="1" i="0" u="none" strike="noStrike" cap="none" dirty="0" err="1">
                <a:solidFill>
                  <a:srgbClr val="212121"/>
                </a:solidFill>
                <a:latin typeface="Montserrat"/>
                <a:ea typeface="Montserrat"/>
                <a:cs typeface="Montserrat"/>
                <a:sym typeface="Montserrat"/>
              </a:rPr>
              <a:t>Styldod.com</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Revive Remodel			</a:t>
            </a:r>
            <a:r>
              <a:rPr lang="en-US" sz="1300" b="1" i="0" u="none" strike="noStrike" cap="none" dirty="0" err="1">
                <a:solidFill>
                  <a:srgbClr val="212121"/>
                </a:solidFill>
                <a:latin typeface="Montserrat"/>
                <a:ea typeface="Montserrat"/>
                <a:cs typeface="Montserrat"/>
                <a:sym typeface="Montserrat"/>
              </a:rPr>
              <a:t>revive.realestate</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a:buAutoNum type="arabicPeriod"/>
            </a:pPr>
            <a:r>
              <a:rPr lang="en-US" sz="1300" dirty="0">
                <a:solidFill>
                  <a:srgbClr val="212121"/>
                </a:solidFill>
                <a:latin typeface="Montserrat"/>
                <a:ea typeface="Montserrat"/>
                <a:cs typeface="Montserrat"/>
                <a:sym typeface="Montserrat"/>
              </a:rPr>
              <a:t>Collaborative RE experience	</a:t>
            </a:r>
            <a:r>
              <a:rPr lang="en-US" sz="1300" b="1" dirty="0" err="1">
                <a:solidFill>
                  <a:srgbClr val="212121"/>
                </a:solidFill>
                <a:latin typeface="Montserrat"/>
                <a:ea typeface="Montserrat"/>
                <a:cs typeface="Montserrat"/>
                <a:sym typeface="Montserrat"/>
              </a:rPr>
              <a:t>Rayse.com</a:t>
            </a:r>
            <a:endParaRPr sz="1300" b="1"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Utility Services			</a:t>
            </a:r>
            <a:r>
              <a:rPr lang="en-US" sz="1300" b="1" i="0" u="none" strike="noStrike" cap="none" dirty="0" err="1">
                <a:solidFill>
                  <a:srgbClr val="212121"/>
                </a:solidFill>
                <a:latin typeface="Montserrat"/>
                <a:ea typeface="Montserrat"/>
                <a:cs typeface="Montserrat"/>
                <a:sym typeface="Montserrat"/>
              </a:rPr>
              <a:t>moveconcierge.com</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Home Warranty			</a:t>
            </a:r>
            <a:r>
              <a:rPr lang="en-US" sz="1300" b="1" i="0" u="none" strike="noStrike" cap="none" dirty="0" err="1">
                <a:solidFill>
                  <a:srgbClr val="212121"/>
                </a:solidFill>
                <a:latin typeface="Montserrat"/>
                <a:ea typeface="Montserrat"/>
                <a:cs typeface="Montserrat"/>
                <a:sym typeface="Montserrat"/>
              </a:rPr>
              <a:t>ahs.com</a:t>
            </a:r>
            <a:r>
              <a:rPr lang="en-US" sz="1300" b="0" i="0" u="none" strike="noStrike" cap="none" dirty="0">
                <a:solidFill>
                  <a:srgbClr val="212121"/>
                </a:solidFill>
                <a:latin typeface="Montserrat"/>
                <a:ea typeface="Montserrat"/>
                <a:cs typeface="Montserrat"/>
                <a:sym typeface="Montserrat"/>
              </a:rPr>
              <a:t>	</a:t>
            </a:r>
            <a:endParaRPr sz="1300" b="0"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Home Maintenance		</a:t>
            </a:r>
            <a:r>
              <a:rPr lang="en-US" sz="1300" b="1" i="0" u="none" strike="noStrike" cap="none" dirty="0" err="1">
                <a:solidFill>
                  <a:srgbClr val="212121"/>
                </a:solidFill>
                <a:latin typeface="Montserrat"/>
                <a:ea typeface="Montserrat"/>
                <a:cs typeface="Montserrat"/>
                <a:sym typeface="Montserrat"/>
              </a:rPr>
              <a:t>frontdoor.com</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Homeownership		</a:t>
            </a:r>
            <a:r>
              <a:rPr lang="en-US" sz="1300" b="1" i="0" u="none" strike="noStrike" cap="none" dirty="0" err="1">
                <a:solidFill>
                  <a:srgbClr val="212121"/>
                </a:solidFill>
                <a:latin typeface="Montserrat"/>
                <a:ea typeface="Montserrat"/>
                <a:cs typeface="Montserrat"/>
                <a:sym typeface="Montserrat"/>
              </a:rPr>
              <a:t>homeowner.ai</a:t>
            </a:r>
            <a:endParaRPr sz="1300" b="1" i="0" u="none" strike="noStrike" cap="none" dirty="0">
              <a:solidFill>
                <a:srgbClr val="212121"/>
              </a:solidFill>
              <a:latin typeface="Montserrat"/>
              <a:ea typeface="Montserrat"/>
              <a:cs typeface="Montserrat"/>
              <a:sym typeface="Montserrat"/>
            </a:endParaRPr>
          </a:p>
        </p:txBody>
      </p:sp>
      <p:sp>
        <p:nvSpPr>
          <p:cNvPr id="775" name="Google Shape;775;p77"/>
          <p:cNvSpPr txBox="1"/>
          <p:nvPr/>
        </p:nvSpPr>
        <p:spPr>
          <a:xfrm>
            <a:off x="674002" y="1125838"/>
            <a:ext cx="5478000" cy="38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rgbClr val="212121"/>
                </a:solidFill>
                <a:latin typeface="Montserrat"/>
                <a:ea typeface="Montserrat"/>
                <a:cs typeface="Montserrat"/>
                <a:sym typeface="Montserrat"/>
              </a:rPr>
              <a:t>I also offer way more than what any other buyer's agents offer:</a:t>
            </a:r>
            <a:endParaRPr sz="1200" b="0" i="0" u="none" strike="noStrike" cap="none" dirty="0">
              <a:solidFill>
                <a:srgbClr val="000000"/>
              </a:solidFill>
              <a:latin typeface="Arial"/>
              <a:ea typeface="Arial"/>
              <a:cs typeface="Arial"/>
              <a:sym typeface="Arial"/>
            </a:endParaRPr>
          </a:p>
        </p:txBody>
      </p:sp>
      <p:sp>
        <p:nvSpPr>
          <p:cNvPr id="776" name="Google Shape;776;p77"/>
          <p:cNvSpPr txBox="1"/>
          <p:nvPr/>
        </p:nvSpPr>
        <p:spPr>
          <a:xfrm>
            <a:off x="655320" y="745025"/>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Curate your own buyer experience</a:t>
            </a:r>
            <a:endParaRPr sz="1300" b="0" i="0" u="none" strike="noStrike" cap="none">
              <a:solidFill>
                <a:srgbClr val="001633"/>
              </a:solidFill>
              <a:latin typeface="Montserrat ExtraLight"/>
              <a:ea typeface="Montserrat ExtraLight"/>
              <a:cs typeface="Montserrat ExtraLight"/>
              <a:sym typeface="Montserrat ExtraLight"/>
            </a:endParaRPr>
          </a:p>
        </p:txBody>
      </p:sp>
      <p:cxnSp>
        <p:nvCxnSpPr>
          <p:cNvPr id="778" name="Google Shape;778;p77"/>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grpSp>
        <p:nvGrpSpPr>
          <p:cNvPr id="779" name="Google Shape;779;p77"/>
          <p:cNvGrpSpPr/>
          <p:nvPr/>
        </p:nvGrpSpPr>
        <p:grpSpPr>
          <a:xfrm>
            <a:off x="673991" y="3858056"/>
            <a:ext cx="3787974" cy="876034"/>
            <a:chOff x="721650" y="4507973"/>
            <a:chExt cx="7700700" cy="876034"/>
          </a:xfrm>
        </p:grpSpPr>
        <p:sp>
          <p:nvSpPr>
            <p:cNvPr id="780" name="Google Shape;780;p77"/>
            <p:cNvSpPr txBox="1"/>
            <p:nvPr/>
          </p:nvSpPr>
          <p:spPr>
            <a:xfrm>
              <a:off x="721650" y="4553007"/>
              <a:ext cx="7700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FF6C2C"/>
                  </a:solidFill>
                  <a:latin typeface="Montserrat"/>
                  <a:ea typeface="Montserrat"/>
                  <a:cs typeface="Montserrat"/>
                  <a:sym typeface="Montserrat"/>
                </a:rPr>
                <a:t>* Most importantly, we’ll be doing an annual check-in meeting to go over current home value, market conditions, and anything else important to your homeownership journey. </a:t>
              </a:r>
              <a:endParaRPr>
                <a:solidFill>
                  <a:srgbClr val="FF6C2C"/>
                </a:solidFill>
              </a:endParaRPr>
            </a:p>
          </p:txBody>
        </p:sp>
        <p:cxnSp>
          <p:nvCxnSpPr>
            <p:cNvPr id="781" name="Google Shape;781;p77"/>
            <p:cNvCxnSpPr/>
            <p:nvPr/>
          </p:nvCxnSpPr>
          <p:spPr>
            <a:xfrm>
              <a:off x="918450" y="4507973"/>
              <a:ext cx="7307100" cy="0"/>
            </a:xfrm>
            <a:prstGeom prst="straightConnector1">
              <a:avLst/>
            </a:prstGeom>
            <a:noFill/>
            <a:ln w="9525" cap="flat" cmpd="sng">
              <a:solidFill>
                <a:srgbClr val="FF6C2C"/>
              </a:solidFill>
              <a:prstDash val="solid"/>
              <a:round/>
              <a:headEnd type="none" w="sm" len="sm"/>
              <a:tailEnd type="none" w="sm" len="sm"/>
            </a:ln>
          </p:spPr>
        </p:cxnSp>
      </p:grpSp>
      <p:pic>
        <p:nvPicPr>
          <p:cNvPr id="782" name="Google Shape;782;p77"/>
          <p:cNvPicPr preferRelativeResize="0"/>
          <p:nvPr/>
        </p:nvPicPr>
        <p:blipFill>
          <a:blip r:embed="rId3">
            <a:alphaModFix/>
          </a:blip>
          <a:stretch>
            <a:fillRect/>
          </a:stretch>
        </p:blipFill>
        <p:spPr>
          <a:xfrm>
            <a:off x="4332900" y="2548525"/>
            <a:ext cx="4811100" cy="2594975"/>
          </a:xfrm>
          <a:prstGeom prst="rect">
            <a:avLst/>
          </a:prstGeom>
          <a:noFill/>
          <a:ln>
            <a:noFill/>
          </a:ln>
        </p:spPr>
      </p:pic>
      <p:sp>
        <p:nvSpPr>
          <p:cNvPr id="2" name="Google Shape;752;p75">
            <a:extLst>
              <a:ext uri="{FF2B5EF4-FFF2-40B4-BE49-F238E27FC236}">
                <a16:creationId xmlns:a16="http://schemas.microsoft.com/office/drawing/2014/main" id="{0D1F07BC-35C7-C48A-1D97-D3369505C64B}"/>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Buyer’s Agents</a:t>
            </a:r>
            <a:endParaRPr lang="en-US" sz="25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78"/>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88" name="Google Shape;788;p78"/>
          <p:cNvSpPr/>
          <p:nvPr/>
        </p:nvSpPr>
        <p:spPr>
          <a:xfrm>
            <a:off x="4855246" y="1523594"/>
            <a:ext cx="2919300" cy="2324988"/>
          </a:xfrm>
          <a:prstGeom prst="roundRect">
            <a:avLst>
              <a:gd name="adj" fmla="val 2759"/>
            </a:avLst>
          </a:prstGeom>
          <a:solidFill>
            <a:schemeClr val="lt1"/>
          </a:solidFill>
          <a:ln w="9525" cap="flat" cmpd="sng">
            <a:solidFill>
              <a:srgbClr val="FF6C2C"/>
            </a:solidFill>
            <a:prstDash val="solid"/>
            <a:round/>
            <a:headEnd type="none" w="sm" len="sm"/>
            <a:tailEnd type="none" w="sm" len="sm"/>
          </a:ln>
          <a:effectLst>
            <a:outerShdw blurRad="585788" dist="238125" dir="3180000" algn="bl" rotWithShape="0">
              <a:srgbClr val="FF6C2C">
                <a:alpha val="3098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89" name="Google Shape;789;p78"/>
          <p:cNvSpPr/>
          <p:nvPr/>
        </p:nvSpPr>
        <p:spPr>
          <a:xfrm>
            <a:off x="4852696" y="1523582"/>
            <a:ext cx="2924400" cy="245100"/>
          </a:xfrm>
          <a:prstGeom prst="round2SameRect">
            <a:avLst>
              <a:gd name="adj1" fmla="val 20632"/>
              <a:gd name="adj2" fmla="val 0"/>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790" name="Google Shape;790;p78"/>
          <p:cNvSpPr/>
          <p:nvPr/>
        </p:nvSpPr>
        <p:spPr>
          <a:xfrm>
            <a:off x="1359271" y="1587793"/>
            <a:ext cx="2919300" cy="3053655"/>
          </a:xfrm>
          <a:prstGeom prst="roundRect">
            <a:avLst>
              <a:gd name="adj" fmla="val 2759"/>
            </a:avLst>
          </a:prstGeom>
          <a:solidFill>
            <a:schemeClr val="lt1"/>
          </a:solidFill>
          <a:ln w="9525" cap="flat" cmpd="sng">
            <a:solidFill>
              <a:srgbClr val="959499"/>
            </a:solidFill>
            <a:prstDash val="solid"/>
            <a:round/>
            <a:headEnd type="none" w="sm" len="sm"/>
            <a:tailEnd type="none" w="sm" len="sm"/>
          </a:ln>
          <a:effectLst>
            <a:outerShdw blurRad="542925" dist="285750" dir="3300000"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91" name="Google Shape;791;p78"/>
          <p:cNvSpPr/>
          <p:nvPr/>
        </p:nvSpPr>
        <p:spPr>
          <a:xfrm>
            <a:off x="1359671" y="1523582"/>
            <a:ext cx="2924400" cy="245067"/>
          </a:xfrm>
          <a:prstGeom prst="round2SameRect">
            <a:avLst>
              <a:gd name="adj1" fmla="val 20632"/>
              <a:gd name="adj2" fmla="val 0"/>
            </a:avLst>
          </a:prstGeom>
          <a:solidFill>
            <a:srgbClr val="9594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792" name="Google Shape;792;p78"/>
          <p:cNvSpPr txBox="1">
            <a:spLocks noGrp="1"/>
          </p:cNvSpPr>
          <p:nvPr>
            <p:ph type="ctrTitle" idx="4294967295"/>
          </p:nvPr>
        </p:nvSpPr>
        <p:spPr>
          <a:xfrm>
            <a:off x="666093" y="747891"/>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Offer different levels of service and compensation. </a:t>
            </a:r>
            <a:endParaRPr sz="1300" b="0" i="0" u="none" strike="noStrike" cap="none">
              <a:solidFill>
                <a:srgbClr val="001633"/>
              </a:solidFill>
              <a:latin typeface="Montserrat ExtraLight"/>
              <a:ea typeface="Montserrat ExtraLight"/>
              <a:cs typeface="Montserrat ExtraLight"/>
              <a:sym typeface="Montserrat ExtraLight"/>
            </a:endParaRPr>
          </a:p>
        </p:txBody>
      </p:sp>
      <p:sp>
        <p:nvSpPr>
          <p:cNvPr id="793" name="Google Shape;793;p78"/>
          <p:cNvSpPr txBox="1">
            <a:spLocks noGrp="1"/>
          </p:cNvSpPr>
          <p:nvPr>
            <p:ph type="ctrTitle" idx="4294967295"/>
          </p:nvPr>
        </p:nvSpPr>
        <p:spPr>
          <a:xfrm>
            <a:off x="4855245" y="1470787"/>
            <a:ext cx="2919300" cy="354300"/>
          </a:xfrm>
          <a:prstGeom prst="rect">
            <a:avLst/>
          </a:prstGeom>
          <a:no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lt1"/>
              </a:buClr>
              <a:buSzPts val="2800"/>
              <a:buFont typeface="Montserrat ExtraBold"/>
              <a:buNone/>
            </a:pPr>
            <a:r>
              <a:rPr lang="en-US" sz="1500" b="1" i="0" u="none" strike="noStrike" cap="none">
                <a:solidFill>
                  <a:schemeClr val="lt1"/>
                </a:solidFill>
                <a:latin typeface="Montserrat"/>
                <a:ea typeface="Montserrat"/>
                <a:cs typeface="Montserrat"/>
                <a:sym typeface="Montserrat"/>
              </a:rPr>
              <a:t>PLATINUM</a:t>
            </a:r>
            <a:endParaRPr sz="1500" b="1" i="0" u="none" strike="noStrike" cap="none">
              <a:solidFill>
                <a:schemeClr val="lt1"/>
              </a:solidFill>
              <a:latin typeface="Montserrat"/>
              <a:ea typeface="Montserrat"/>
              <a:cs typeface="Montserrat"/>
              <a:sym typeface="Montserrat"/>
            </a:endParaRPr>
          </a:p>
        </p:txBody>
      </p:sp>
      <p:sp>
        <p:nvSpPr>
          <p:cNvPr id="794" name="Google Shape;794;p78"/>
          <p:cNvSpPr txBox="1">
            <a:spLocks noGrp="1"/>
          </p:cNvSpPr>
          <p:nvPr>
            <p:ph type="ctrTitle" idx="4294967295"/>
          </p:nvPr>
        </p:nvSpPr>
        <p:spPr>
          <a:xfrm>
            <a:off x="1354171" y="1470787"/>
            <a:ext cx="2924400" cy="354300"/>
          </a:xfrm>
          <a:prstGeom prst="rect">
            <a:avLst/>
          </a:prstGeom>
          <a:no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lt1"/>
              </a:buClr>
              <a:buSzPts val="2800"/>
              <a:buFont typeface="Montserrat ExtraBold"/>
              <a:buNone/>
            </a:pPr>
            <a:r>
              <a:rPr lang="en-US" sz="1500" b="1" i="0" u="none" strike="noStrike" cap="none">
                <a:solidFill>
                  <a:schemeClr val="lt1"/>
                </a:solidFill>
                <a:latin typeface="Montserrat"/>
                <a:ea typeface="Montserrat"/>
                <a:cs typeface="Montserrat"/>
                <a:sym typeface="Montserrat"/>
              </a:rPr>
              <a:t>PREMIERE</a:t>
            </a:r>
            <a:endParaRPr sz="1500" b="1" i="0" u="none" strike="noStrike" cap="none">
              <a:solidFill>
                <a:schemeClr val="lt1"/>
              </a:solidFill>
              <a:latin typeface="Montserrat"/>
              <a:ea typeface="Montserrat"/>
              <a:cs typeface="Montserrat"/>
              <a:sym typeface="Montserrat"/>
            </a:endParaRPr>
          </a:p>
        </p:txBody>
      </p:sp>
      <p:sp>
        <p:nvSpPr>
          <p:cNvPr id="795" name="Google Shape;795;p78"/>
          <p:cNvSpPr/>
          <p:nvPr/>
        </p:nvSpPr>
        <p:spPr>
          <a:xfrm>
            <a:off x="2080471" y="1578742"/>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96" name="Google Shape;796;p78"/>
          <p:cNvSpPr/>
          <p:nvPr/>
        </p:nvSpPr>
        <p:spPr>
          <a:xfrm>
            <a:off x="3420259"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97" name="Google Shape;797;p78"/>
          <p:cNvSpPr/>
          <p:nvPr/>
        </p:nvSpPr>
        <p:spPr>
          <a:xfrm>
            <a:off x="55719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98" name="Google Shape;798;p78"/>
          <p:cNvSpPr/>
          <p:nvPr/>
        </p:nvSpPr>
        <p:spPr>
          <a:xfrm>
            <a:off x="53586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99" name="Google Shape;799;p78"/>
          <p:cNvSpPr/>
          <p:nvPr/>
        </p:nvSpPr>
        <p:spPr>
          <a:xfrm>
            <a:off x="51453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00" name="Google Shape;800;p78"/>
          <p:cNvSpPr/>
          <p:nvPr/>
        </p:nvSpPr>
        <p:spPr>
          <a:xfrm>
            <a:off x="7347321"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01" name="Google Shape;801;p78"/>
          <p:cNvSpPr/>
          <p:nvPr/>
        </p:nvSpPr>
        <p:spPr>
          <a:xfrm>
            <a:off x="71340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02" name="Google Shape;802;p78"/>
          <p:cNvSpPr/>
          <p:nvPr/>
        </p:nvSpPr>
        <p:spPr>
          <a:xfrm>
            <a:off x="69207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03" name="Google Shape;803;p78"/>
          <p:cNvSpPr txBox="1"/>
          <p:nvPr/>
        </p:nvSpPr>
        <p:spPr>
          <a:xfrm>
            <a:off x="1673933" y="1801489"/>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212121"/>
                </a:solidFill>
                <a:latin typeface="Montserrat"/>
                <a:ea typeface="Montserrat"/>
                <a:cs typeface="Montserrat"/>
                <a:sym typeface="Montserrat"/>
              </a:rPr>
              <a:t>My standard offering &amp; fee:</a:t>
            </a:r>
            <a:endParaRPr sz="1100" b="1" i="0" u="none" strike="noStrike" cap="none" dirty="0">
              <a:solidFill>
                <a:srgbClr val="212121"/>
              </a:solidFill>
              <a:latin typeface="Montserrat"/>
              <a:ea typeface="Montserrat"/>
              <a:cs typeface="Montserrat"/>
              <a:sym typeface="Montserrat"/>
            </a:endParaRPr>
          </a:p>
        </p:txBody>
      </p:sp>
      <p:sp>
        <p:nvSpPr>
          <p:cNvPr id="804" name="Google Shape;804;p78"/>
          <p:cNvSpPr txBox="1"/>
          <p:nvPr/>
        </p:nvSpPr>
        <p:spPr>
          <a:xfrm>
            <a:off x="4850146" y="1803104"/>
            <a:ext cx="29244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212121"/>
                </a:solidFill>
                <a:latin typeface="Montserrat"/>
                <a:ea typeface="Montserrat"/>
                <a:cs typeface="Montserrat"/>
                <a:sym typeface="Montserrat"/>
              </a:rPr>
              <a:t>PREMIERE + we handle everything:</a:t>
            </a:r>
            <a:endParaRPr sz="1400" b="1" i="0" u="none" strike="noStrike" cap="none">
              <a:solidFill>
                <a:srgbClr val="000000"/>
              </a:solidFill>
              <a:latin typeface="Montserrat"/>
              <a:ea typeface="Montserrat"/>
              <a:cs typeface="Montserrat"/>
              <a:sym typeface="Montserrat"/>
            </a:endParaRPr>
          </a:p>
        </p:txBody>
      </p:sp>
      <p:cxnSp>
        <p:nvCxnSpPr>
          <p:cNvPr id="806" name="Google Shape;806;p78"/>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sp>
        <p:nvSpPr>
          <p:cNvPr id="807" name="Google Shape;807;p78"/>
          <p:cNvSpPr txBox="1"/>
          <p:nvPr/>
        </p:nvSpPr>
        <p:spPr>
          <a:xfrm>
            <a:off x="1354171" y="1075582"/>
            <a:ext cx="2924400"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dirty="0">
                <a:solidFill>
                  <a:srgbClr val="000000"/>
                </a:solidFill>
                <a:latin typeface="Arial"/>
                <a:ea typeface="Arial"/>
                <a:cs typeface="Arial"/>
                <a:sym typeface="Arial"/>
              </a:rPr>
              <a:t>I charge X for my PREMIERE service</a:t>
            </a:r>
            <a:endParaRPr dirty="0"/>
          </a:p>
        </p:txBody>
      </p:sp>
      <p:sp>
        <p:nvSpPr>
          <p:cNvPr id="808" name="Google Shape;808;p78"/>
          <p:cNvSpPr txBox="1"/>
          <p:nvPr/>
        </p:nvSpPr>
        <p:spPr>
          <a:xfrm>
            <a:off x="4850143" y="1078869"/>
            <a:ext cx="2924401"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I charge Y for my PLATINUM service</a:t>
            </a:r>
            <a:endParaRPr/>
          </a:p>
        </p:txBody>
      </p:sp>
      <p:sp>
        <p:nvSpPr>
          <p:cNvPr id="809" name="Google Shape;809;p78"/>
          <p:cNvSpPr txBox="1"/>
          <p:nvPr/>
        </p:nvSpPr>
        <p:spPr>
          <a:xfrm>
            <a:off x="1671383" y="2074517"/>
            <a:ext cx="2395742" cy="246221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80 hours + 10 showings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Professional Photos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Real Reports (Active &amp; Sold)</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Floor Plans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Neighborhood Reports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3D Capture Walkthroughs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Property Videos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Real-Time Walkthroughs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Virtual Staging</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Revive Remodel</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Utility Services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Home Warranty</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Home Maintenance Help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Homeownership Portal</a:t>
            </a:r>
            <a:endParaRPr sz="1100" b="0" i="0" u="none" strike="noStrike" cap="none">
              <a:solidFill>
                <a:srgbClr val="000000"/>
              </a:solidFill>
              <a:latin typeface="Montserrat"/>
              <a:ea typeface="Montserrat"/>
              <a:cs typeface="Montserrat"/>
              <a:sym typeface="Montserrat"/>
            </a:endParaRPr>
          </a:p>
        </p:txBody>
      </p:sp>
      <p:sp>
        <p:nvSpPr>
          <p:cNvPr id="810" name="Google Shape;810;p78"/>
          <p:cNvSpPr txBox="1"/>
          <p:nvPr/>
        </p:nvSpPr>
        <p:spPr>
          <a:xfrm>
            <a:off x="4937349" y="2104157"/>
            <a:ext cx="2793163" cy="161582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Unlimited hours &amp; showings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Packers / unpackers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Moving supplies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storage</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house cleaning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landscaping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8 hours of handyman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2 hours of professional organizer</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Lock changing service</a:t>
            </a:r>
            <a:endParaRPr sz="1100" b="0" i="0" u="none" strike="noStrike" cap="none">
              <a:solidFill>
                <a:srgbClr val="000000"/>
              </a:solidFill>
              <a:latin typeface="Montserrat"/>
              <a:ea typeface="Montserrat"/>
              <a:cs typeface="Montserrat"/>
              <a:sym typeface="Montserrat"/>
            </a:endParaRPr>
          </a:p>
        </p:txBody>
      </p:sp>
      <p:sp>
        <p:nvSpPr>
          <p:cNvPr id="3" name="Google Shape;752;p75">
            <a:extLst>
              <a:ext uri="{FF2B5EF4-FFF2-40B4-BE49-F238E27FC236}">
                <a16:creationId xmlns:a16="http://schemas.microsoft.com/office/drawing/2014/main" id="{EF94F110-B36A-7707-2F13-E1AAA61B4E07}"/>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Buyer’s Agents</a:t>
            </a:r>
            <a:endParaRPr lang="en-US" sz="25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0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animBg="1"/>
      <p:bldP spid="789" grpId="0" animBg="1"/>
      <p:bldP spid="790" grpId="0" animBg="1"/>
      <p:bldP spid="791" grpId="0" animBg="1"/>
      <p:bldP spid="793" grpId="0"/>
      <p:bldP spid="794" grpId="0"/>
      <p:bldP spid="795" grpId="0" animBg="1"/>
      <p:bldP spid="796" grpId="0" animBg="1"/>
      <p:bldP spid="797" grpId="0" animBg="1"/>
      <p:bldP spid="798" grpId="0" animBg="1"/>
      <p:bldP spid="799" grpId="0" animBg="1"/>
      <p:bldP spid="800" grpId="0" animBg="1"/>
      <p:bldP spid="801" grpId="0" animBg="1"/>
      <p:bldP spid="802" grpId="0" animBg="1"/>
      <p:bldP spid="803" grpId="0"/>
      <p:bldP spid="804" grpId="0"/>
      <p:bldP spid="807" grpId="0"/>
      <p:bldP spid="808" grpId="0"/>
      <p:bldP spid="809" grpId="0"/>
      <p:bldP spid="8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6C2C"/>
        </a:solidFill>
        <a:effectLst/>
      </p:bgPr>
    </p:bg>
    <p:spTree>
      <p:nvGrpSpPr>
        <p:cNvPr id="1" name="Shape 814"/>
        <p:cNvGrpSpPr/>
        <p:nvPr/>
      </p:nvGrpSpPr>
      <p:grpSpPr>
        <a:xfrm>
          <a:off x="0" y="0"/>
          <a:ext cx="0" cy="0"/>
          <a:chOff x="0" y="0"/>
          <a:chExt cx="0" cy="0"/>
        </a:xfrm>
      </p:grpSpPr>
      <p:pic>
        <p:nvPicPr>
          <p:cNvPr id="815" name="Google Shape;815;p79"/>
          <p:cNvPicPr preferRelativeResize="0"/>
          <p:nvPr/>
        </p:nvPicPr>
        <p:blipFill>
          <a:blip r:embed="rId3">
            <a:alphaModFix amt="10000"/>
          </a:blip>
          <a:stretch>
            <a:fillRect/>
          </a:stretch>
        </p:blipFill>
        <p:spPr>
          <a:xfrm>
            <a:off x="375225" y="-549938"/>
            <a:ext cx="4768024" cy="4792787"/>
          </a:xfrm>
          <a:prstGeom prst="rect">
            <a:avLst/>
          </a:prstGeom>
          <a:noFill/>
          <a:ln>
            <a:noFill/>
          </a:ln>
        </p:spPr>
      </p:pic>
      <p:sp>
        <p:nvSpPr>
          <p:cNvPr id="816" name="Google Shape;816;p79"/>
          <p:cNvSpPr/>
          <p:nvPr/>
        </p:nvSpPr>
        <p:spPr>
          <a:xfrm>
            <a:off x="0" y="3657600"/>
            <a:ext cx="9144000" cy="1485900"/>
          </a:xfrm>
          <a:prstGeom prst="rect">
            <a:avLst/>
          </a:prstGeom>
          <a:solidFill>
            <a:schemeClr val="dk1"/>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17" name="Google Shape;817;p79"/>
          <p:cNvSpPr txBox="1">
            <a:spLocks noGrp="1"/>
          </p:cNvSpPr>
          <p:nvPr>
            <p:ph type="title" idx="4294967295"/>
          </p:nvPr>
        </p:nvSpPr>
        <p:spPr>
          <a:xfrm>
            <a:off x="0" y="4037475"/>
            <a:ext cx="9143925" cy="34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000">
                <a:solidFill>
                  <a:srgbClr val="FF6C2C"/>
                </a:solidFill>
              </a:rPr>
              <a:t>CURATE YOUR OWN SELLER EXPERIENCE</a:t>
            </a:r>
            <a:endParaRPr sz="3000">
              <a:solidFill>
                <a:srgbClr val="FF6C2C"/>
              </a:solidFill>
            </a:endParaRPr>
          </a:p>
        </p:txBody>
      </p:sp>
      <p:sp>
        <p:nvSpPr>
          <p:cNvPr id="818" name="Google Shape;818;p79"/>
          <p:cNvSpPr txBox="1">
            <a:spLocks noGrp="1"/>
          </p:cNvSpPr>
          <p:nvPr>
            <p:ph type="subTitle" idx="4294967295"/>
          </p:nvPr>
        </p:nvSpPr>
        <p:spPr>
          <a:xfrm>
            <a:off x="0" y="4380675"/>
            <a:ext cx="9144000" cy="46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Montserrat"/>
              <a:buNone/>
            </a:pPr>
            <a:r>
              <a:rPr lang="en-US" sz="1300" b="0" i="0" u="none" strike="noStrike" cap="none">
                <a:solidFill>
                  <a:schemeClr val="lt1"/>
                </a:solidFill>
                <a:latin typeface="Montserrat Light"/>
                <a:ea typeface="Montserrat Light"/>
                <a:cs typeface="Montserrat Light"/>
                <a:sym typeface="Montserrat Light"/>
              </a:rPr>
              <a:t>Win every listing presentation by offering what your seller wants and more</a:t>
            </a:r>
            <a:endParaRPr sz="1300" b="0" i="0" u="none" strike="noStrike" cap="none">
              <a:solidFill>
                <a:schemeClr val="lt1"/>
              </a:solidFill>
              <a:latin typeface="Montserrat Light"/>
              <a:ea typeface="Montserrat Light"/>
              <a:cs typeface="Montserrat Light"/>
              <a:sym typeface="Montserrat Light"/>
            </a:endParaRPr>
          </a:p>
        </p:txBody>
      </p:sp>
      <p:pic>
        <p:nvPicPr>
          <p:cNvPr id="819" name="Google Shape;819;p79"/>
          <p:cNvPicPr preferRelativeResize="0"/>
          <p:nvPr/>
        </p:nvPicPr>
        <p:blipFill>
          <a:blip r:embed="rId4">
            <a:alphaModFix/>
          </a:blip>
          <a:stretch>
            <a:fillRect/>
          </a:stretch>
        </p:blipFill>
        <p:spPr>
          <a:xfrm>
            <a:off x="1146675" y="112700"/>
            <a:ext cx="5324600" cy="3548849"/>
          </a:xfrm>
          <a:prstGeom prst="rect">
            <a:avLst/>
          </a:prstGeom>
          <a:noFill/>
          <a:ln>
            <a:noFill/>
          </a:ln>
        </p:spPr>
      </p:pic>
      <p:pic>
        <p:nvPicPr>
          <p:cNvPr id="820" name="Google Shape;820;p79"/>
          <p:cNvPicPr preferRelativeResize="0"/>
          <p:nvPr/>
        </p:nvPicPr>
        <p:blipFill>
          <a:blip r:embed="rId5">
            <a:alphaModFix/>
          </a:blip>
          <a:stretch>
            <a:fillRect/>
          </a:stretch>
        </p:blipFill>
        <p:spPr>
          <a:xfrm>
            <a:off x="8712000" y="4782025"/>
            <a:ext cx="348000" cy="280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0"/>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27" name="Google Shape;827;p80"/>
          <p:cNvSpPr txBox="1">
            <a:spLocks noGrp="1"/>
          </p:cNvSpPr>
          <p:nvPr>
            <p:ph type="ctrTitle" idx="4294967295"/>
          </p:nvPr>
        </p:nvSpPr>
        <p:spPr>
          <a:xfrm>
            <a:off x="666093" y="735849"/>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a:solidFill>
                  <a:srgbClr val="001633"/>
                </a:solidFill>
                <a:latin typeface="Montserrat ExtraLight"/>
                <a:ea typeface="Montserrat ExtraLight"/>
                <a:cs typeface="Montserrat ExtraLight"/>
                <a:sym typeface="Montserrat ExtraLight"/>
              </a:rPr>
              <a:t>8 things</a:t>
            </a:r>
            <a:r>
              <a:rPr lang="en-US" sz="1500" b="0" i="0" u="none" strike="noStrike" cap="none">
                <a:solidFill>
                  <a:srgbClr val="001633"/>
                </a:solidFill>
                <a:latin typeface="Montserrat ExtraLight"/>
                <a:ea typeface="Montserrat ExtraLight"/>
                <a:cs typeface="Montserrat ExtraLight"/>
                <a:sym typeface="Montserrat ExtraLight"/>
              </a:rPr>
              <a:t> sellers want most from real estate agents </a:t>
            </a:r>
            <a:endParaRPr sz="1500" b="0" i="0" u="none" strike="noStrike" cap="none">
              <a:solidFill>
                <a:srgbClr val="001633"/>
              </a:solidFill>
              <a:latin typeface="Montserrat ExtraLight"/>
              <a:ea typeface="Montserrat ExtraLight"/>
              <a:cs typeface="Montserrat ExtraLight"/>
              <a:sym typeface="Montserrat ExtraLight"/>
            </a:endParaRPr>
          </a:p>
        </p:txBody>
      </p:sp>
      <p:sp>
        <p:nvSpPr>
          <p:cNvPr id="828" name="Google Shape;828;p80"/>
          <p:cNvSpPr txBox="1"/>
          <p:nvPr/>
        </p:nvSpPr>
        <p:spPr>
          <a:xfrm>
            <a:off x="710975" y="1388850"/>
            <a:ext cx="5963400" cy="2693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seller </a:t>
            </a:r>
            <a:r>
              <a:rPr lang="en-US" sz="1300" b="1" i="0" u="none" strike="noStrike" cap="none">
                <a:solidFill>
                  <a:srgbClr val="212121"/>
                </a:solidFill>
                <a:latin typeface="Montserrat"/>
                <a:ea typeface="Montserrat"/>
                <a:cs typeface="Montserrat"/>
                <a:sym typeface="Montserrat"/>
              </a:rPr>
              <a:t>market home</a:t>
            </a:r>
            <a:r>
              <a:rPr lang="en-US" sz="1300" i="0" u="none" strike="noStrike" cap="none">
                <a:solidFill>
                  <a:srgbClr val="212121"/>
                </a:solidFill>
                <a:latin typeface="Montserrat"/>
                <a:ea typeface="Montserrat"/>
                <a:cs typeface="Montserrat"/>
                <a:sym typeface="Montserrat"/>
              </a:rPr>
              <a:t> to potential buyers</a:t>
            </a:r>
            <a:endParaRPr sz="1300">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price home </a:t>
            </a:r>
            <a:r>
              <a:rPr lang="en-US" sz="1300" b="1" i="0" u="none" strike="noStrike" cap="none">
                <a:solidFill>
                  <a:srgbClr val="212121"/>
                </a:solidFill>
                <a:latin typeface="Montserrat"/>
                <a:ea typeface="Montserrat"/>
                <a:cs typeface="Montserrat"/>
                <a:sym typeface="Montserrat"/>
              </a:rPr>
              <a:t>competitively</a:t>
            </a:r>
            <a:endParaRPr sz="1300" b="1">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sell the home within </a:t>
            </a:r>
            <a:r>
              <a:rPr lang="en-US" sz="1300" b="1" i="0" u="none" strike="noStrike" cap="none">
                <a:solidFill>
                  <a:srgbClr val="212121"/>
                </a:solidFill>
                <a:latin typeface="Montserrat"/>
                <a:ea typeface="Montserrat"/>
                <a:cs typeface="Montserrat"/>
                <a:sym typeface="Montserrat"/>
              </a:rPr>
              <a:t>specific </a:t>
            </a:r>
            <a:r>
              <a:rPr lang="en-US" sz="1300" b="1">
                <a:solidFill>
                  <a:srgbClr val="212121"/>
                </a:solidFill>
                <a:latin typeface="Montserrat"/>
                <a:ea typeface="Montserrat"/>
                <a:cs typeface="Montserrat"/>
                <a:sym typeface="Montserrat"/>
              </a:rPr>
              <a:t>time frame</a:t>
            </a:r>
            <a:endParaRPr sz="1300" b="1">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seller find ways to </a:t>
            </a:r>
            <a:r>
              <a:rPr lang="en-US" sz="1300" b="1" i="0" u="none" strike="noStrike" cap="none">
                <a:solidFill>
                  <a:srgbClr val="212121"/>
                </a:solidFill>
                <a:latin typeface="Montserrat"/>
                <a:ea typeface="Montserrat"/>
                <a:cs typeface="Montserrat"/>
                <a:sym typeface="Montserrat"/>
              </a:rPr>
              <a:t>fix up the home </a:t>
            </a:r>
            <a:r>
              <a:rPr lang="en-US" sz="1300" i="0" u="none" strike="noStrike" cap="none">
                <a:solidFill>
                  <a:srgbClr val="212121"/>
                </a:solidFill>
                <a:latin typeface="Montserrat"/>
                <a:ea typeface="Montserrat"/>
                <a:cs typeface="Montserrat"/>
                <a:sym typeface="Montserrat"/>
              </a:rPr>
              <a:t>to sell it for more</a:t>
            </a:r>
            <a:endParaRPr sz="1300">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a:t>
            </a:r>
            <a:r>
              <a:rPr lang="en-US" sz="1300" b="1" i="0" u="none" strike="noStrike" cap="none">
                <a:solidFill>
                  <a:srgbClr val="212121"/>
                </a:solidFill>
                <a:latin typeface="Montserrat"/>
                <a:ea typeface="Montserrat"/>
                <a:cs typeface="Montserrat"/>
                <a:sym typeface="Montserrat"/>
              </a:rPr>
              <a:t>find a buyer</a:t>
            </a:r>
            <a:r>
              <a:rPr lang="en-US" sz="1300" i="0" u="none" strike="noStrike" cap="none">
                <a:solidFill>
                  <a:srgbClr val="212121"/>
                </a:solidFill>
                <a:latin typeface="Montserrat"/>
                <a:ea typeface="Montserrat"/>
                <a:cs typeface="Montserrat"/>
                <a:sym typeface="Montserrat"/>
              </a:rPr>
              <a:t> for home</a:t>
            </a:r>
            <a:endParaRPr sz="1300">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with</a:t>
            </a:r>
            <a:r>
              <a:rPr lang="en-US" sz="1300" b="1" i="0" u="none" strike="noStrike" cap="none">
                <a:solidFill>
                  <a:srgbClr val="212121"/>
                </a:solidFill>
                <a:latin typeface="Montserrat"/>
                <a:ea typeface="Montserrat"/>
                <a:cs typeface="Montserrat"/>
                <a:sym typeface="Montserrat"/>
              </a:rPr>
              <a:t> negotiation and dealing </a:t>
            </a:r>
            <a:r>
              <a:rPr lang="en-US" sz="1300" i="0" u="none" strike="noStrike" cap="none">
                <a:solidFill>
                  <a:srgbClr val="212121"/>
                </a:solidFill>
                <a:latin typeface="Montserrat"/>
                <a:ea typeface="Montserrat"/>
                <a:cs typeface="Montserrat"/>
                <a:sym typeface="Montserrat"/>
              </a:rPr>
              <a:t>with buyers</a:t>
            </a:r>
            <a:endParaRPr sz="1300">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with </a:t>
            </a:r>
            <a:r>
              <a:rPr lang="en-US" sz="1300" b="1" i="0" u="none" strike="noStrike" cap="none">
                <a:solidFill>
                  <a:srgbClr val="212121"/>
                </a:solidFill>
                <a:latin typeface="Montserrat"/>
                <a:ea typeface="Montserrat"/>
                <a:cs typeface="Montserrat"/>
                <a:sym typeface="Montserrat"/>
              </a:rPr>
              <a:t>paperwork / inspections / preparing for closing</a:t>
            </a:r>
            <a:endParaRPr sz="1300" b="1">
              <a:solidFill>
                <a:srgbClr val="212121"/>
              </a:solidFill>
              <a:latin typeface="Montserrat"/>
              <a:ea typeface="Montserrat"/>
              <a:cs typeface="Montserrat"/>
              <a:sym typeface="Montserrat"/>
            </a:endParaRPr>
          </a:p>
          <a:p>
            <a:pPr marL="342900" marR="0" lvl="0" indent="-342900" algn="l" rtl="0">
              <a:lnSpc>
                <a:spcPct val="150000"/>
              </a:lnSpc>
              <a:spcBef>
                <a:spcPts val="0"/>
              </a:spcBef>
              <a:spcAft>
                <a:spcPts val="0"/>
              </a:spcAft>
              <a:buClr>
                <a:srgbClr val="212121"/>
              </a:buClr>
              <a:buSzPts val="1300"/>
              <a:buFont typeface="Montserrat Medium"/>
              <a:buAutoNum type="arabicPeriod"/>
            </a:pPr>
            <a:r>
              <a:rPr lang="en-US" sz="1300" i="0" u="none" strike="noStrike" cap="none">
                <a:solidFill>
                  <a:srgbClr val="212121"/>
                </a:solidFill>
                <a:latin typeface="Montserrat"/>
                <a:ea typeface="Montserrat"/>
                <a:cs typeface="Montserrat"/>
                <a:sym typeface="Montserrat"/>
              </a:rPr>
              <a:t>Help seller </a:t>
            </a:r>
            <a:r>
              <a:rPr lang="en-US" sz="1300" b="1" i="0" u="none" strike="noStrike" cap="none">
                <a:solidFill>
                  <a:srgbClr val="212121"/>
                </a:solidFill>
                <a:latin typeface="Montserrat"/>
                <a:ea typeface="Montserrat"/>
                <a:cs typeface="Montserrat"/>
                <a:sym typeface="Montserrat"/>
              </a:rPr>
              <a:t>see homes available</a:t>
            </a:r>
            <a:r>
              <a:rPr lang="en-US" sz="1300" i="0" u="none" strike="noStrike" cap="none">
                <a:solidFill>
                  <a:srgbClr val="212121"/>
                </a:solidFill>
                <a:latin typeface="Montserrat"/>
                <a:ea typeface="Montserrat"/>
                <a:cs typeface="Montserrat"/>
                <a:sym typeface="Montserrat"/>
              </a:rPr>
              <a:t> to purchase</a:t>
            </a:r>
            <a:endParaRPr sz="1300">
              <a:solidFill>
                <a:srgbClr val="212121"/>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300" i="0" u="none" strike="noStrike" cap="none">
              <a:solidFill>
                <a:srgbClr val="212121"/>
              </a:solidFill>
              <a:latin typeface="Montserrat"/>
              <a:ea typeface="Montserrat"/>
              <a:cs typeface="Montserrat"/>
              <a:sym typeface="Montserrat"/>
            </a:endParaRPr>
          </a:p>
        </p:txBody>
      </p:sp>
      <p:cxnSp>
        <p:nvCxnSpPr>
          <p:cNvPr id="829" name="Google Shape;829;p80"/>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pic>
        <p:nvPicPr>
          <p:cNvPr id="830" name="Google Shape;830;p80"/>
          <p:cNvPicPr preferRelativeResize="0"/>
          <p:nvPr/>
        </p:nvPicPr>
        <p:blipFill>
          <a:blip r:embed="rId3">
            <a:alphaModFix/>
          </a:blip>
          <a:stretch>
            <a:fillRect/>
          </a:stretch>
        </p:blipFill>
        <p:spPr>
          <a:xfrm>
            <a:off x="4244911" y="2571750"/>
            <a:ext cx="4899089" cy="2571700"/>
          </a:xfrm>
          <a:prstGeom prst="rect">
            <a:avLst/>
          </a:prstGeom>
          <a:noFill/>
          <a:ln>
            <a:noFill/>
          </a:ln>
        </p:spPr>
      </p:pic>
      <p:sp>
        <p:nvSpPr>
          <p:cNvPr id="2" name="Google Shape;720;p72">
            <a:extLst>
              <a:ext uri="{FF2B5EF4-FFF2-40B4-BE49-F238E27FC236}">
                <a16:creationId xmlns:a16="http://schemas.microsoft.com/office/drawing/2014/main" id="{14A4C9FB-3346-3EBB-55B6-C37D49284ED8}"/>
              </a:ext>
            </a:extLst>
          </p:cNvPr>
          <p:cNvSpPr txBox="1">
            <a:spLocks/>
          </p:cNvSpPr>
          <p:nvPr/>
        </p:nvSpPr>
        <p:spPr>
          <a:xfrm>
            <a:off x="659523" y="437493"/>
            <a:ext cx="7732387" cy="2983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000">
                <a:solidFill>
                  <a:srgbClr val="001633"/>
                </a:solidFill>
              </a:rPr>
              <a:t>NAR 2024 Profile of Home Buyers and Sellers</a:t>
            </a:r>
            <a:endParaRPr lang="en-US" sz="20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81"/>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37" name="Google Shape;837;p81"/>
          <p:cNvSpPr txBox="1">
            <a:spLocks noGrp="1"/>
          </p:cNvSpPr>
          <p:nvPr>
            <p:ph type="ctrTitle" idx="4294967295"/>
          </p:nvPr>
        </p:nvSpPr>
        <p:spPr>
          <a:xfrm>
            <a:off x="666093" y="735849"/>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a:solidFill>
                  <a:srgbClr val="001633"/>
                </a:solidFill>
                <a:latin typeface="Montserrat ExtraLight"/>
                <a:ea typeface="Montserrat ExtraLight"/>
                <a:cs typeface="Montserrat ExtraLight"/>
                <a:sym typeface="Montserrat ExtraLight"/>
              </a:rPr>
              <a:t>12 ways</a:t>
            </a:r>
            <a:r>
              <a:rPr lang="en-US" sz="1500" b="0" i="0" u="none" strike="noStrike" cap="none">
                <a:solidFill>
                  <a:srgbClr val="001633"/>
                </a:solidFill>
                <a:latin typeface="Montserrat ExtraLight"/>
                <a:ea typeface="Montserrat ExtraLight"/>
                <a:cs typeface="Montserrat ExtraLight"/>
                <a:sym typeface="Montserrat ExtraLight"/>
              </a:rPr>
              <a:t> your competitors market homes for sale</a:t>
            </a:r>
            <a:endParaRPr sz="1500" b="0" i="0" u="none" strike="noStrike" cap="none">
              <a:solidFill>
                <a:srgbClr val="001633"/>
              </a:solidFill>
              <a:latin typeface="Montserrat ExtraLight"/>
              <a:ea typeface="Montserrat ExtraLight"/>
              <a:cs typeface="Montserrat ExtraLight"/>
              <a:sym typeface="Montserrat ExtraLight"/>
            </a:endParaRPr>
          </a:p>
        </p:txBody>
      </p:sp>
      <p:cxnSp>
        <p:nvCxnSpPr>
          <p:cNvPr id="838" name="Google Shape;838;p81"/>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pic>
        <p:nvPicPr>
          <p:cNvPr id="839" name="Google Shape;839;p81"/>
          <p:cNvPicPr preferRelativeResize="0"/>
          <p:nvPr/>
        </p:nvPicPr>
        <p:blipFill>
          <a:blip r:embed="rId3">
            <a:alphaModFix/>
          </a:blip>
          <a:stretch>
            <a:fillRect/>
          </a:stretch>
        </p:blipFill>
        <p:spPr>
          <a:xfrm>
            <a:off x="4234513" y="2566300"/>
            <a:ext cx="4909488" cy="2577150"/>
          </a:xfrm>
          <a:prstGeom prst="rect">
            <a:avLst/>
          </a:prstGeom>
          <a:noFill/>
          <a:ln>
            <a:noFill/>
          </a:ln>
        </p:spPr>
      </p:pic>
      <p:sp>
        <p:nvSpPr>
          <p:cNvPr id="840" name="Google Shape;840;p81"/>
          <p:cNvSpPr txBox="1"/>
          <p:nvPr/>
        </p:nvSpPr>
        <p:spPr>
          <a:xfrm>
            <a:off x="609600" y="1075625"/>
            <a:ext cx="5366700" cy="3312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Multiple Listing Service			</a:t>
            </a:r>
            <a:r>
              <a:rPr lang="en-US" sz="1300" b="1" dirty="0">
                <a:latin typeface="Montserrat"/>
                <a:ea typeface="Montserrat"/>
                <a:cs typeface="Montserrat"/>
                <a:sym typeface="Montserrat"/>
              </a:rPr>
              <a:t>86%</a:t>
            </a:r>
            <a:endParaRPr sz="1300" b="1" dirty="0">
              <a:latin typeface="Montserrat"/>
              <a:ea typeface="Montserrat"/>
              <a:cs typeface="Montserrat"/>
              <a:sym typeface="Montserrat"/>
            </a:endParaRPr>
          </a:p>
          <a:p>
            <a:pPr marL="457200" lvl="0" indent="-317500" algn="l" rtl="0">
              <a:lnSpc>
                <a:spcPct val="115000"/>
              </a:lnSpc>
              <a:spcBef>
                <a:spcPts val="0"/>
              </a:spcBef>
              <a:spcAft>
                <a:spcPts val="0"/>
              </a:spcAft>
              <a:buSzPts val="1400"/>
              <a:buAutoNum type="arabicPeriod"/>
            </a:pPr>
            <a:r>
              <a:rPr lang="en-US" sz="1300" dirty="0">
                <a:latin typeface="Montserrat"/>
                <a:ea typeface="Montserrat"/>
                <a:cs typeface="Montserrat"/>
                <a:sym typeface="Montserrat"/>
              </a:rPr>
              <a:t>Third Party Sites </a:t>
            </a:r>
            <a:r>
              <a:rPr lang="en-US" sz="1000" dirty="0">
                <a:latin typeface="Montserrat"/>
                <a:ea typeface="Montserrat"/>
                <a:cs typeface="Montserrat"/>
                <a:sym typeface="Montserrat"/>
              </a:rPr>
              <a:t>(</a:t>
            </a:r>
            <a:r>
              <a:rPr lang="en-US" sz="1000" dirty="0" err="1">
                <a:latin typeface="Montserrat"/>
                <a:ea typeface="Montserrat"/>
                <a:cs typeface="Montserrat"/>
                <a:sym typeface="Montserrat"/>
              </a:rPr>
              <a:t>Realtor.com</a:t>
            </a:r>
            <a:r>
              <a:rPr lang="en-US" sz="1000" dirty="0">
                <a:latin typeface="Montserrat"/>
                <a:ea typeface="Montserrat"/>
                <a:cs typeface="Montserrat"/>
                <a:sym typeface="Montserrat"/>
              </a:rPr>
              <a:t>, </a:t>
            </a:r>
            <a:r>
              <a:rPr lang="en-US" sz="1000" dirty="0" err="1">
                <a:latin typeface="Montserrat"/>
                <a:ea typeface="Montserrat"/>
                <a:cs typeface="Montserrat"/>
                <a:sym typeface="Montserrat"/>
              </a:rPr>
              <a:t>Zillow.com</a:t>
            </a:r>
            <a:r>
              <a:rPr lang="en-US" sz="1000" dirty="0">
                <a:latin typeface="Montserrat"/>
                <a:ea typeface="Montserrat"/>
                <a:cs typeface="Montserrat"/>
                <a:sym typeface="Montserrat"/>
              </a:rPr>
              <a:t>, </a:t>
            </a:r>
            <a:r>
              <a:rPr lang="en-US" sz="1000" dirty="0" err="1">
                <a:latin typeface="Montserrat"/>
                <a:ea typeface="Montserrat"/>
                <a:cs typeface="Montserrat"/>
                <a:sym typeface="Montserrat"/>
              </a:rPr>
              <a:t>Homes.com</a:t>
            </a:r>
            <a:r>
              <a:rPr lang="en-US" sz="1000" dirty="0">
                <a:latin typeface="Montserrat"/>
                <a:ea typeface="Montserrat"/>
                <a:cs typeface="Montserrat"/>
                <a:sym typeface="Montserrat"/>
              </a:rPr>
              <a:t>)	</a:t>
            </a:r>
            <a:r>
              <a:rPr lang="en-US" sz="1300" b="1" dirty="0">
                <a:latin typeface="Montserrat"/>
                <a:ea typeface="Montserrat"/>
                <a:cs typeface="Montserrat"/>
                <a:sym typeface="Montserrat"/>
              </a:rPr>
              <a:t>86%</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Yard Sign				</a:t>
            </a:r>
            <a:r>
              <a:rPr lang="en-US" sz="1300" b="1" dirty="0">
                <a:latin typeface="Montserrat"/>
                <a:ea typeface="Montserrat"/>
                <a:cs typeface="Montserrat"/>
                <a:sym typeface="Montserrat"/>
              </a:rPr>
              <a:t>61%</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Open House				</a:t>
            </a:r>
            <a:r>
              <a:rPr lang="en-US" sz="1300" b="1" dirty="0">
                <a:latin typeface="Montserrat"/>
                <a:ea typeface="Montserrat"/>
                <a:cs typeface="Montserrat"/>
                <a:sym typeface="Montserrat"/>
              </a:rPr>
              <a:t>58%</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Real Estate Agent Website			</a:t>
            </a:r>
            <a:r>
              <a:rPr lang="en-US" sz="1300" b="1" dirty="0">
                <a:latin typeface="Montserrat"/>
                <a:ea typeface="Montserrat"/>
                <a:cs typeface="Montserrat"/>
                <a:sym typeface="Montserrat"/>
              </a:rPr>
              <a:t>46%</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Real Estate Company Website		</a:t>
            </a:r>
            <a:r>
              <a:rPr lang="en-US" sz="1300" b="1" dirty="0">
                <a:latin typeface="Montserrat"/>
                <a:ea typeface="Montserrat"/>
                <a:cs typeface="Montserrat"/>
                <a:sym typeface="Montserrat"/>
              </a:rPr>
              <a:t>39%</a:t>
            </a:r>
            <a:endParaRPr sz="1300" b="1" dirty="0">
              <a:latin typeface="Montserrat"/>
              <a:ea typeface="Montserrat"/>
              <a:cs typeface="Montserrat"/>
              <a:sym typeface="Montserrat"/>
            </a:endParaRPr>
          </a:p>
          <a:p>
            <a:pPr marL="457200" lvl="0" indent="-317500" algn="l" rtl="0">
              <a:lnSpc>
                <a:spcPct val="115000"/>
              </a:lnSpc>
              <a:spcBef>
                <a:spcPts val="0"/>
              </a:spcBef>
              <a:spcAft>
                <a:spcPts val="0"/>
              </a:spcAft>
              <a:buSzPts val="1400"/>
              <a:buAutoNum type="arabicPeriod"/>
            </a:pPr>
            <a:r>
              <a:rPr lang="en-US" sz="1300" dirty="0">
                <a:latin typeface="Montserrat"/>
                <a:ea typeface="Montserrat"/>
                <a:cs typeface="Montserrat"/>
                <a:sym typeface="Montserrat"/>
              </a:rPr>
              <a:t>Social Media </a:t>
            </a:r>
            <a:r>
              <a:rPr lang="en-US" sz="1000" dirty="0">
                <a:latin typeface="Montserrat"/>
                <a:ea typeface="Montserrat"/>
                <a:cs typeface="Montserrat"/>
                <a:sym typeface="Montserrat"/>
              </a:rPr>
              <a:t>(Facebook, LinkedIn, X, Etc.)		</a:t>
            </a:r>
            <a:r>
              <a:rPr lang="en-US" sz="1300" b="1" dirty="0">
                <a:latin typeface="Montserrat"/>
                <a:ea typeface="Montserrat"/>
                <a:cs typeface="Montserrat"/>
                <a:sym typeface="Montserrat"/>
              </a:rPr>
              <a:t>22%</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Virtual Tours / 3D Walkthroughs		</a:t>
            </a:r>
            <a:r>
              <a:rPr lang="en-US" sz="1300" b="1" dirty="0">
                <a:latin typeface="Montserrat"/>
                <a:ea typeface="Montserrat"/>
                <a:cs typeface="Montserrat"/>
                <a:sym typeface="Montserrat"/>
              </a:rPr>
              <a:t>16%</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Video Tours				</a:t>
            </a:r>
            <a:r>
              <a:rPr lang="en-US" sz="1300" b="1" dirty="0">
                <a:latin typeface="Montserrat"/>
                <a:ea typeface="Montserrat"/>
                <a:cs typeface="Montserrat"/>
                <a:sym typeface="Montserrat"/>
              </a:rPr>
              <a:t>12%</a:t>
            </a:r>
            <a:endParaRPr sz="1300" b="1" dirty="0">
              <a:latin typeface="Montserrat"/>
              <a:ea typeface="Montserrat"/>
              <a:cs typeface="Montserrat"/>
              <a:sym typeface="Montserrat"/>
            </a:endParaRPr>
          </a:p>
          <a:p>
            <a:pPr marL="457200" lvl="0" indent="-317500" algn="l" rtl="0">
              <a:lnSpc>
                <a:spcPct val="115000"/>
              </a:lnSpc>
              <a:spcBef>
                <a:spcPts val="0"/>
              </a:spcBef>
              <a:spcAft>
                <a:spcPts val="0"/>
              </a:spcAft>
              <a:buSzPts val="1400"/>
              <a:buAutoNum type="arabicPeriod"/>
            </a:pPr>
            <a:r>
              <a:rPr lang="en-US" sz="1300" dirty="0">
                <a:latin typeface="Montserrat"/>
                <a:ea typeface="Montserrat"/>
                <a:cs typeface="Montserrat"/>
                <a:sym typeface="Montserrat"/>
              </a:rPr>
              <a:t>Direct Mail </a:t>
            </a:r>
            <a:r>
              <a:rPr lang="en-US" sz="1000" dirty="0">
                <a:latin typeface="Montserrat"/>
                <a:ea typeface="Montserrat"/>
                <a:cs typeface="Montserrat"/>
                <a:sym typeface="Montserrat"/>
              </a:rPr>
              <a:t>(Flyers, Postcards, etc.)		</a:t>
            </a:r>
            <a:r>
              <a:rPr lang="en-US" sz="1300" b="1" dirty="0">
                <a:latin typeface="Montserrat"/>
                <a:ea typeface="Montserrat"/>
                <a:cs typeface="Montserrat"/>
                <a:sym typeface="Montserrat"/>
              </a:rPr>
              <a:t>8%</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Virtual Open Houses			</a:t>
            </a:r>
            <a:r>
              <a:rPr lang="en-US" sz="1300" b="1" dirty="0">
                <a:latin typeface="Montserrat"/>
                <a:ea typeface="Montserrat"/>
                <a:cs typeface="Montserrat"/>
                <a:sym typeface="Montserrat"/>
              </a:rPr>
              <a:t>4%</a:t>
            </a:r>
            <a:endParaRPr sz="1300" b="1" dirty="0">
              <a:latin typeface="Montserrat"/>
              <a:ea typeface="Montserrat"/>
              <a:cs typeface="Montserrat"/>
              <a:sym typeface="Montserrat"/>
            </a:endParaRPr>
          </a:p>
          <a:p>
            <a:pPr marL="457200" lvl="0" indent="-311150" algn="l" rtl="0">
              <a:lnSpc>
                <a:spcPct val="115000"/>
              </a:lnSpc>
              <a:spcBef>
                <a:spcPts val="0"/>
              </a:spcBef>
              <a:spcAft>
                <a:spcPts val="0"/>
              </a:spcAft>
              <a:buSzPts val="1300"/>
              <a:buAutoNum type="arabicPeriod"/>
            </a:pPr>
            <a:r>
              <a:rPr lang="en-US" sz="1300" dirty="0">
                <a:latin typeface="Montserrat"/>
                <a:ea typeface="Montserrat"/>
                <a:cs typeface="Montserrat"/>
                <a:sym typeface="Montserrat"/>
              </a:rPr>
              <a:t>Newspaper / Magazine			</a:t>
            </a:r>
            <a:r>
              <a:rPr lang="en-US" sz="1300" b="1" dirty="0">
                <a:latin typeface="Montserrat"/>
                <a:ea typeface="Montserrat"/>
                <a:cs typeface="Montserrat"/>
                <a:sym typeface="Montserrat"/>
              </a:rPr>
              <a:t>2%</a:t>
            </a:r>
            <a:endParaRPr sz="1800" dirty="0">
              <a:solidFill>
                <a:schemeClr val="dk2"/>
              </a:solidFill>
              <a:latin typeface="Montserrat"/>
              <a:ea typeface="Montserrat"/>
              <a:cs typeface="Montserrat"/>
              <a:sym typeface="Montserrat"/>
            </a:endParaRPr>
          </a:p>
        </p:txBody>
      </p:sp>
      <p:sp>
        <p:nvSpPr>
          <p:cNvPr id="2" name="Google Shape;720;p72">
            <a:extLst>
              <a:ext uri="{FF2B5EF4-FFF2-40B4-BE49-F238E27FC236}">
                <a16:creationId xmlns:a16="http://schemas.microsoft.com/office/drawing/2014/main" id="{D2B1F958-8370-2B6B-EDD4-9E130923C58E}"/>
              </a:ext>
            </a:extLst>
          </p:cNvPr>
          <p:cNvSpPr txBox="1">
            <a:spLocks/>
          </p:cNvSpPr>
          <p:nvPr/>
        </p:nvSpPr>
        <p:spPr>
          <a:xfrm>
            <a:off x="659523" y="437493"/>
            <a:ext cx="7732387" cy="2983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000">
                <a:solidFill>
                  <a:srgbClr val="001633"/>
                </a:solidFill>
              </a:rPr>
              <a:t>NAR 2024 Profile of Home Buyers and Sellers</a:t>
            </a:r>
            <a:endParaRPr lang="en-US" sz="20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2"/>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46" name="Google Shape;846;p82"/>
          <p:cNvSpPr txBox="1">
            <a:spLocks noGrp="1"/>
          </p:cNvSpPr>
          <p:nvPr>
            <p:ph type="ctrTitle" idx="4294967295"/>
          </p:nvPr>
        </p:nvSpPr>
        <p:spPr>
          <a:xfrm>
            <a:off x="659524" y="758200"/>
            <a:ext cx="53625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Have a thorough presentation and consult process.</a:t>
            </a:r>
            <a:endParaRPr sz="1300" b="0" i="0" u="none" strike="noStrike" cap="none">
              <a:solidFill>
                <a:srgbClr val="001633"/>
              </a:solidFill>
              <a:latin typeface="Montserrat ExtraLight"/>
              <a:ea typeface="Montserrat ExtraLight"/>
              <a:cs typeface="Montserrat ExtraLight"/>
              <a:sym typeface="Montserrat ExtraLight"/>
            </a:endParaRPr>
          </a:p>
        </p:txBody>
      </p:sp>
      <p:sp>
        <p:nvSpPr>
          <p:cNvPr id="847" name="Google Shape;847;p82"/>
          <p:cNvSpPr txBox="1">
            <a:spLocks noGrp="1"/>
          </p:cNvSpPr>
          <p:nvPr>
            <p:ph type="title" idx="4294967295"/>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Seller’s Agents</a:t>
            </a:r>
            <a:endParaRPr sz="2500" dirty="0">
              <a:solidFill>
                <a:srgbClr val="001633"/>
              </a:solidFill>
            </a:endParaRPr>
          </a:p>
        </p:txBody>
      </p:sp>
      <p:cxnSp>
        <p:nvCxnSpPr>
          <p:cNvPr id="848" name="Google Shape;848;p82"/>
          <p:cNvCxnSpPr/>
          <p:nvPr/>
        </p:nvCxnSpPr>
        <p:spPr>
          <a:xfrm rot="10800000">
            <a:off x="609600" y="457200"/>
            <a:ext cx="0" cy="483549"/>
          </a:xfrm>
          <a:prstGeom prst="straightConnector1">
            <a:avLst/>
          </a:prstGeom>
          <a:noFill/>
          <a:ln w="19050" cap="flat" cmpd="sng">
            <a:solidFill>
              <a:srgbClr val="FF6C2C"/>
            </a:solidFill>
            <a:prstDash val="solid"/>
            <a:round/>
            <a:headEnd type="none" w="sm" len="sm"/>
            <a:tailEnd type="none" w="sm" len="sm"/>
          </a:ln>
        </p:spPr>
      </p:cxnSp>
      <p:sp>
        <p:nvSpPr>
          <p:cNvPr id="849" name="Google Shape;849;p82"/>
          <p:cNvSpPr txBox="1"/>
          <p:nvPr/>
        </p:nvSpPr>
        <p:spPr>
          <a:xfrm>
            <a:off x="713225" y="1152375"/>
            <a:ext cx="5179800" cy="3694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Sit down with them for a consultation. </a:t>
            </a:r>
            <a:r>
              <a:rPr lang="en-US" sz="1300" b="1" i="0" u="none" strike="noStrike" cap="none">
                <a:solidFill>
                  <a:srgbClr val="222222"/>
                </a:solidFill>
                <a:latin typeface="Montserrat"/>
                <a:ea typeface="Montserrat"/>
                <a:cs typeface="Montserrat"/>
                <a:sym typeface="Montserrat"/>
              </a:rPr>
              <a:t>ASK</a:t>
            </a:r>
            <a:r>
              <a:rPr lang="en-US" sz="1300" b="0" i="0" u="none" strike="noStrike" cap="none">
                <a:solidFill>
                  <a:srgbClr val="222222"/>
                </a:solidFill>
                <a:latin typeface="Montserrat"/>
                <a:ea typeface="Montserrat"/>
                <a:cs typeface="Montserrat"/>
                <a:sym typeface="Montserrat"/>
              </a:rPr>
              <a:t> lots of questions and do </a:t>
            </a:r>
            <a:r>
              <a:rPr lang="en-US" sz="1300" b="1" i="0" u="none" strike="noStrike" cap="none">
                <a:solidFill>
                  <a:srgbClr val="222222"/>
                </a:solidFill>
                <a:latin typeface="Montserrat"/>
                <a:ea typeface="Montserrat"/>
                <a:cs typeface="Montserrat"/>
                <a:sym typeface="Montserrat"/>
              </a:rPr>
              <a:t>A LOT</a:t>
            </a:r>
            <a:r>
              <a:rPr lang="en-US" sz="1300" b="0" i="0" u="none" strike="noStrike" cap="none">
                <a:solidFill>
                  <a:srgbClr val="222222"/>
                </a:solidFill>
                <a:latin typeface="Montserrat"/>
                <a:ea typeface="Montserrat"/>
                <a:cs typeface="Montserrat"/>
                <a:sym typeface="Montserrat"/>
              </a:rPr>
              <a:t> of listening.</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Use programs like </a:t>
            </a:r>
            <a:r>
              <a:rPr lang="en-US" sz="1300" b="1" i="0" u="none" strike="noStrike" cap="none">
                <a:solidFill>
                  <a:srgbClr val="222222"/>
                </a:solidFill>
                <a:latin typeface="Montserrat"/>
                <a:ea typeface="Montserrat"/>
                <a:cs typeface="Montserrat"/>
                <a:sym typeface="Montserrat"/>
              </a:rPr>
              <a:t>CORE Present, CloudCMA, TouchCMA</a:t>
            </a:r>
            <a:r>
              <a:rPr lang="en-US" sz="1300" b="0" i="0" u="none" strike="noStrike" cap="none">
                <a:solidFill>
                  <a:srgbClr val="222222"/>
                </a:solidFill>
                <a:latin typeface="Montserrat"/>
                <a:ea typeface="Montserrat"/>
                <a:cs typeface="Montserrat"/>
                <a:sym typeface="Montserrat"/>
              </a:rPr>
              <a:t> or others to make them professional.</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Explain how your compensation is paid. Talk about the </a:t>
            </a:r>
            <a:r>
              <a:rPr lang="en-US" sz="1300" b="1" i="0" u="none" strike="noStrike" cap="none">
                <a:solidFill>
                  <a:srgbClr val="222222"/>
                </a:solidFill>
                <a:latin typeface="Montserrat"/>
                <a:ea typeface="Montserrat"/>
                <a:cs typeface="Montserrat"/>
                <a:sym typeface="Montserrat"/>
              </a:rPr>
              <a:t>advantages</a:t>
            </a:r>
            <a:r>
              <a:rPr lang="en-US" sz="1300" b="0" i="0" u="none" strike="noStrike" cap="none">
                <a:solidFill>
                  <a:srgbClr val="222222"/>
                </a:solidFill>
                <a:latin typeface="Montserrat"/>
                <a:ea typeface="Montserrat"/>
                <a:cs typeface="Montserrat"/>
                <a:sym typeface="Montserrat"/>
              </a:rPr>
              <a:t> and </a:t>
            </a:r>
            <a:r>
              <a:rPr lang="en-US" sz="1300" b="1" i="0" u="none" strike="noStrike" cap="none">
                <a:solidFill>
                  <a:srgbClr val="222222"/>
                </a:solidFill>
                <a:latin typeface="Montserrat"/>
                <a:ea typeface="Montserrat"/>
                <a:cs typeface="Montserrat"/>
                <a:sym typeface="Montserrat"/>
              </a:rPr>
              <a:t>disadvantages</a:t>
            </a:r>
            <a:r>
              <a:rPr lang="en-US" sz="1300" b="0" i="0" u="none" strike="noStrike" cap="none">
                <a:solidFill>
                  <a:srgbClr val="222222"/>
                </a:solidFill>
                <a:latin typeface="Montserrat"/>
                <a:ea typeface="Montserrat"/>
                <a:cs typeface="Montserrat"/>
                <a:sym typeface="Montserrat"/>
              </a:rPr>
              <a:t> of offering buyer agent compensation or buyer concessions. </a:t>
            </a:r>
            <a:r>
              <a:rPr lang="en-US" sz="1300" b="1" i="0" u="none" strike="noStrike" cap="none">
                <a:solidFill>
                  <a:srgbClr val="222222"/>
                </a:solidFill>
                <a:latin typeface="Montserrat"/>
                <a:ea typeface="Montserrat"/>
                <a:cs typeface="Montserrat"/>
                <a:sym typeface="Montserrat"/>
              </a:rPr>
              <a:t>DO NOT STEER THEM!</a:t>
            </a:r>
            <a:br>
              <a:rPr lang="en-US" sz="1300" b="0" i="0" u="none" strike="noStrike" cap="none">
                <a:solidFill>
                  <a:srgbClr val="222222"/>
                </a:solidFill>
                <a:latin typeface="Montserrat"/>
                <a:ea typeface="Montserrat"/>
                <a:cs typeface="Montserrat"/>
                <a:sym typeface="Montserrat"/>
              </a:rPr>
            </a:br>
            <a:endParaRPr sz="1300" b="0"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Get </a:t>
            </a:r>
            <a:r>
              <a:rPr lang="en-US" sz="1300" b="1" i="0" u="none" strike="noStrike" cap="none">
                <a:solidFill>
                  <a:srgbClr val="222222"/>
                </a:solidFill>
                <a:latin typeface="Montserrat"/>
                <a:ea typeface="Montserrat"/>
                <a:cs typeface="Montserrat"/>
                <a:sym typeface="Montserrat"/>
              </a:rPr>
              <a:t>REALLY GOOD</a:t>
            </a:r>
            <a:r>
              <a:rPr lang="en-US" sz="1300" b="0" i="0" u="none" strike="noStrike" cap="none">
                <a:solidFill>
                  <a:srgbClr val="222222"/>
                </a:solidFill>
                <a:latin typeface="Montserrat"/>
                <a:ea typeface="Montserrat"/>
                <a:cs typeface="Montserrat"/>
                <a:sym typeface="Montserrat"/>
              </a:rPr>
              <a:t> at listing presentations, covering what you do, and </a:t>
            </a:r>
            <a:r>
              <a:rPr lang="en-US" sz="1300" b="1" i="0" u="none" strike="noStrike" cap="none">
                <a:solidFill>
                  <a:srgbClr val="222222"/>
                </a:solidFill>
                <a:latin typeface="Montserrat"/>
                <a:ea typeface="Montserrat"/>
                <a:cs typeface="Montserrat"/>
                <a:sym typeface="Montserrat"/>
              </a:rPr>
              <a:t>articulating</a:t>
            </a:r>
            <a:r>
              <a:rPr lang="en-US" sz="1300" b="0" i="0" u="none" strike="noStrike" cap="none">
                <a:solidFill>
                  <a:srgbClr val="222222"/>
                </a:solidFill>
                <a:latin typeface="Montserrat"/>
                <a:ea typeface="Montserrat"/>
                <a:cs typeface="Montserrat"/>
                <a:sym typeface="Montserrat"/>
              </a:rPr>
              <a:t> your </a:t>
            </a:r>
            <a:r>
              <a:rPr lang="en-US" sz="1300" b="1" i="0" u="none" strike="noStrike" cap="none">
                <a:solidFill>
                  <a:srgbClr val="222222"/>
                </a:solidFill>
                <a:latin typeface="Montserrat"/>
                <a:ea typeface="Montserrat"/>
                <a:cs typeface="Montserrat"/>
                <a:sym typeface="Montserrat"/>
              </a:rPr>
              <a:t>value</a:t>
            </a:r>
            <a:r>
              <a:rPr lang="en-US" sz="1300" b="0" i="0" u="none" strike="noStrike" cap="none">
                <a:solidFill>
                  <a:srgbClr val="222222"/>
                </a:solidFill>
                <a:latin typeface="Montserrat"/>
                <a:ea typeface="Montserrat"/>
                <a:cs typeface="Montserrat"/>
                <a:sym typeface="Montserrat"/>
              </a:rPr>
              <a:t>. You need confidence! Your presentation must cover what </a:t>
            </a:r>
            <a:r>
              <a:rPr lang="en-US" sz="1300" b="1" i="0" u="none" strike="noStrike" cap="none">
                <a:solidFill>
                  <a:srgbClr val="222222"/>
                </a:solidFill>
                <a:latin typeface="Montserrat"/>
                <a:ea typeface="Montserrat"/>
                <a:cs typeface="Montserrat"/>
                <a:sym typeface="Montserrat"/>
              </a:rPr>
              <a:t>sellers want most </a:t>
            </a:r>
            <a:r>
              <a:rPr lang="en-US" sz="1300" b="0" i="0" u="none" strike="noStrike" cap="none">
                <a:solidFill>
                  <a:srgbClr val="222222"/>
                </a:solidFill>
                <a:latin typeface="Montserrat"/>
                <a:ea typeface="Montserrat"/>
                <a:cs typeface="Montserrat"/>
                <a:sym typeface="Montserrat"/>
              </a:rPr>
              <a:t>and</a:t>
            </a:r>
            <a:r>
              <a:rPr lang="en-US" sz="1300" b="1" i="0" u="none" strike="noStrike" cap="none">
                <a:solidFill>
                  <a:srgbClr val="222222"/>
                </a:solidFill>
                <a:latin typeface="Montserrat"/>
                <a:ea typeface="Montserrat"/>
                <a:cs typeface="Montserrat"/>
                <a:sym typeface="Montserrat"/>
              </a:rPr>
              <a:t> offer more than your competitors!</a:t>
            </a:r>
            <a:endParaRPr/>
          </a:p>
          <a:p>
            <a:pPr marL="342900" marR="0" lvl="0" indent="-260350" algn="l" rtl="0">
              <a:lnSpc>
                <a:spcPct val="100000"/>
              </a:lnSpc>
              <a:spcBef>
                <a:spcPts val="0"/>
              </a:spcBef>
              <a:spcAft>
                <a:spcPts val="0"/>
              </a:spcAft>
              <a:buClr>
                <a:srgbClr val="000000"/>
              </a:buClr>
              <a:buSzPts val="1300"/>
              <a:buFont typeface="Arial"/>
              <a:buNone/>
            </a:pPr>
            <a:endParaRPr sz="1300" b="1" i="0" u="none" strike="noStrike" cap="none">
              <a:solidFill>
                <a:srgbClr val="222222"/>
              </a:solidFill>
              <a:latin typeface="Montserrat"/>
              <a:ea typeface="Montserrat"/>
              <a:cs typeface="Montserrat"/>
              <a:sym typeface="Montserrat"/>
            </a:endParaRPr>
          </a:p>
          <a:p>
            <a:pPr marL="342900" marR="0" lvl="0" indent="-342900" algn="l" rtl="0">
              <a:lnSpc>
                <a:spcPct val="100000"/>
              </a:lnSpc>
              <a:spcBef>
                <a:spcPts val="0"/>
              </a:spcBef>
              <a:spcAft>
                <a:spcPts val="0"/>
              </a:spcAft>
              <a:buClr>
                <a:srgbClr val="000000"/>
              </a:buClr>
              <a:buSzPts val="1300"/>
              <a:buFont typeface="Montserrat Medium"/>
              <a:buAutoNum type="arabicPeriod"/>
            </a:pPr>
            <a:r>
              <a:rPr lang="en-US" sz="1300" b="0" i="0" u="none" strike="noStrike" cap="none">
                <a:solidFill>
                  <a:srgbClr val="222222"/>
                </a:solidFill>
                <a:latin typeface="Montserrat"/>
                <a:ea typeface="Montserrat"/>
                <a:cs typeface="Montserrat"/>
                <a:sym typeface="Montserrat"/>
              </a:rPr>
              <a:t>Cover how </a:t>
            </a:r>
            <a:r>
              <a:rPr lang="en-US" sz="1300" b="1" i="0" u="none" strike="noStrike" cap="none">
                <a:solidFill>
                  <a:srgbClr val="222222"/>
                </a:solidFill>
                <a:latin typeface="Montserrat"/>
                <a:ea typeface="Montserrat"/>
                <a:cs typeface="Montserrat"/>
                <a:sym typeface="Montserrat"/>
              </a:rPr>
              <a:t>the buyer wants to search for real estate</a:t>
            </a:r>
            <a:r>
              <a:rPr lang="en-US" sz="1300" b="0" i="0" u="none" strike="noStrike" cap="none">
                <a:solidFill>
                  <a:srgbClr val="222222"/>
                </a:solidFill>
                <a:latin typeface="Montserrat"/>
                <a:ea typeface="Montserrat"/>
                <a:cs typeface="Montserrat"/>
                <a:sym typeface="Montserrat"/>
              </a:rPr>
              <a:t>, so </a:t>
            </a:r>
            <a:r>
              <a:rPr lang="en-US" sz="1300" b="1" i="0" u="none" strike="noStrike" cap="none">
                <a:solidFill>
                  <a:srgbClr val="222222"/>
                </a:solidFill>
                <a:latin typeface="Montserrat"/>
                <a:ea typeface="Montserrat"/>
                <a:cs typeface="Montserrat"/>
                <a:sym typeface="Montserrat"/>
              </a:rPr>
              <a:t>they know</a:t>
            </a:r>
            <a:r>
              <a:rPr lang="en-US" sz="1300" b="0" i="0" u="none" strike="noStrike" cap="none">
                <a:solidFill>
                  <a:srgbClr val="222222"/>
                </a:solidFill>
                <a:latin typeface="Montserrat"/>
                <a:ea typeface="Montserrat"/>
                <a:cs typeface="Montserrat"/>
                <a:sym typeface="Montserrat"/>
              </a:rPr>
              <a:t> you understand the target audience.</a:t>
            </a:r>
            <a:endParaRPr sz="1300" b="0" i="0" u="none" strike="noStrike" cap="none">
              <a:solidFill>
                <a:srgbClr val="222222"/>
              </a:solidFill>
              <a:latin typeface="Montserrat"/>
              <a:ea typeface="Montserrat"/>
              <a:cs typeface="Montserrat"/>
              <a:sym typeface="Montserrat"/>
            </a:endParaRPr>
          </a:p>
        </p:txBody>
      </p:sp>
      <p:pic>
        <p:nvPicPr>
          <p:cNvPr id="850" name="Google Shape;850;p82"/>
          <p:cNvPicPr preferRelativeResize="0"/>
          <p:nvPr/>
        </p:nvPicPr>
        <p:blipFill>
          <a:blip r:embed="rId3">
            <a:alphaModFix/>
          </a:blip>
          <a:stretch>
            <a:fillRect/>
          </a:stretch>
        </p:blipFill>
        <p:spPr>
          <a:xfrm>
            <a:off x="5044265" y="2571750"/>
            <a:ext cx="4099735" cy="2571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83"/>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cxnSp>
        <p:nvCxnSpPr>
          <p:cNvPr id="856" name="Google Shape;856;p83"/>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sp>
        <p:nvSpPr>
          <p:cNvPr id="857" name="Google Shape;857;p83"/>
          <p:cNvSpPr txBox="1">
            <a:spLocks noGrp="1"/>
          </p:cNvSpPr>
          <p:nvPr>
            <p:ph type="ctrTitle" idx="4294967295"/>
          </p:nvPr>
        </p:nvSpPr>
        <p:spPr>
          <a:xfrm>
            <a:off x="655320" y="745025"/>
            <a:ext cx="75333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2800"/>
              <a:buFont typeface="Montserrat ExtraBold"/>
              <a:buNone/>
            </a:pPr>
            <a:r>
              <a:rPr lang="en-US" sz="1300">
                <a:solidFill>
                  <a:srgbClr val="001633"/>
                </a:solidFill>
                <a:latin typeface="Montserrat ExtraLight"/>
                <a:ea typeface="Montserrat ExtraLight"/>
                <a:cs typeface="Montserrat ExtraLight"/>
                <a:sym typeface="Montserrat ExtraLight"/>
              </a:rPr>
              <a:t>Curate your own seller experience and make sure it covers all of this</a:t>
            </a:r>
            <a:endParaRPr sz="1300">
              <a:solidFill>
                <a:srgbClr val="001633"/>
              </a:solidFill>
              <a:latin typeface="Montserrat ExtraLight"/>
              <a:ea typeface="Montserrat ExtraLight"/>
              <a:cs typeface="Montserrat ExtraLight"/>
              <a:sym typeface="Montserrat ExtraLight"/>
            </a:endParaRPr>
          </a:p>
        </p:txBody>
      </p:sp>
      <p:sp>
        <p:nvSpPr>
          <p:cNvPr id="859" name="Google Shape;859;p83"/>
          <p:cNvSpPr txBox="1"/>
          <p:nvPr/>
        </p:nvSpPr>
        <p:spPr>
          <a:xfrm>
            <a:off x="655325" y="1145799"/>
            <a:ext cx="4884300" cy="384900"/>
          </a:xfrm>
          <a:prstGeom prst="rect">
            <a:avLst/>
          </a:prstGeom>
          <a:solidFill>
            <a:schemeClr val="accent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solidFill>
                  <a:schemeClr val="lt1"/>
                </a:solidFill>
                <a:latin typeface="Montserrat"/>
                <a:ea typeface="Montserrat"/>
                <a:cs typeface="Montserrat"/>
                <a:sym typeface="Montserrat"/>
              </a:rPr>
              <a:t>What I do for a profession:</a:t>
            </a:r>
            <a:endParaRPr sz="1300" b="1">
              <a:solidFill>
                <a:schemeClr val="lt1"/>
              </a:solidFill>
              <a:latin typeface="Montserrat"/>
              <a:ea typeface="Montserrat"/>
              <a:cs typeface="Montserrat"/>
              <a:sym typeface="Montserrat"/>
            </a:endParaRPr>
          </a:p>
        </p:txBody>
      </p:sp>
      <p:sp>
        <p:nvSpPr>
          <p:cNvPr id="860" name="Google Shape;860;p83"/>
          <p:cNvSpPr txBox="1"/>
          <p:nvPr/>
        </p:nvSpPr>
        <p:spPr>
          <a:xfrm>
            <a:off x="493775" y="1611050"/>
            <a:ext cx="5142600" cy="2918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Market the home to potential buyers</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Help price your home competitively</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Advise you on how to sell your home within your desired timeframe</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Help you find ways to fix up the home to sell it for more money.</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Find a buyer for your home through extensive advertising</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Help with all negotiations and dealing with buyers and their agents</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Help with paperwork / inspections / preparing for the closing</a:t>
            </a:r>
            <a:endParaRPr sz="1200">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AutoNum type="arabicPeriod"/>
            </a:pPr>
            <a:r>
              <a:rPr lang="en-US" sz="1200">
                <a:latin typeface="Montserrat"/>
                <a:ea typeface="Montserrat"/>
                <a:cs typeface="Montserrat"/>
                <a:sym typeface="Montserrat"/>
              </a:rPr>
              <a:t>Help you through the process of purchasing your next home. </a:t>
            </a:r>
            <a:endParaRPr sz="1200">
              <a:latin typeface="Montserrat"/>
              <a:ea typeface="Montserrat"/>
              <a:cs typeface="Montserrat"/>
              <a:sym typeface="Montserrat"/>
            </a:endParaRPr>
          </a:p>
        </p:txBody>
      </p:sp>
      <p:pic>
        <p:nvPicPr>
          <p:cNvPr id="861" name="Google Shape;861;p83"/>
          <p:cNvPicPr preferRelativeResize="0"/>
          <p:nvPr/>
        </p:nvPicPr>
        <p:blipFill rotWithShape="1">
          <a:blip r:embed="rId3">
            <a:alphaModFix/>
          </a:blip>
          <a:srcRect/>
          <a:stretch/>
        </p:blipFill>
        <p:spPr>
          <a:xfrm>
            <a:off x="4301250" y="2601375"/>
            <a:ext cx="4842758" cy="2542125"/>
          </a:xfrm>
          <a:prstGeom prst="rect">
            <a:avLst/>
          </a:prstGeom>
          <a:noFill/>
          <a:ln>
            <a:noFill/>
          </a:ln>
        </p:spPr>
      </p:pic>
      <p:sp>
        <p:nvSpPr>
          <p:cNvPr id="2" name="Google Shape;847;p82">
            <a:extLst>
              <a:ext uri="{FF2B5EF4-FFF2-40B4-BE49-F238E27FC236}">
                <a16:creationId xmlns:a16="http://schemas.microsoft.com/office/drawing/2014/main" id="{F6088F0B-D41E-3D0A-F7E2-2344C13BFCBE}"/>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Seller’s Agents</a:t>
            </a:r>
            <a:endParaRPr lang="en-US" sz="2500" dirty="0">
              <a:solidFill>
                <a:srgbClr val="0016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FC6F-B145-4EEB-3259-2D27A1910380}"/>
            </a:ext>
          </a:extLst>
        </p:cNvPr>
        <p:cNvGrpSpPr/>
        <p:nvPr/>
      </p:nvGrpSpPr>
      <p:grpSpPr>
        <a:xfrm>
          <a:off x="0" y="0"/>
          <a:ext cx="0" cy="0"/>
          <a:chOff x="0" y="0"/>
          <a:chExt cx="0" cy="0"/>
        </a:xfrm>
      </p:grpSpPr>
      <p:pic>
        <p:nvPicPr>
          <p:cNvPr id="25" name="Google Shape;99;p20">
            <a:extLst>
              <a:ext uri="{FF2B5EF4-FFF2-40B4-BE49-F238E27FC236}">
                <a16:creationId xmlns:a16="http://schemas.microsoft.com/office/drawing/2014/main" id="{9D8983B1-B1F3-5A8B-AEF4-6B06915F480C}"/>
              </a:ext>
            </a:extLst>
          </p:cNvPr>
          <p:cNvPicPr preferRelativeResize="0"/>
          <p:nvPr/>
        </p:nvPicPr>
        <p:blipFill rotWithShape="1">
          <a:blip r:embed="rId3">
            <a:alphaModFix/>
          </a:blip>
          <a:srcRect/>
          <a:stretch/>
        </p:blipFill>
        <p:spPr>
          <a:xfrm>
            <a:off x="0" y="-12"/>
            <a:ext cx="9144000" cy="5143530"/>
          </a:xfrm>
          <a:prstGeom prst="rect">
            <a:avLst/>
          </a:prstGeom>
          <a:noFill/>
          <a:ln>
            <a:noFill/>
          </a:ln>
        </p:spPr>
      </p:pic>
      <p:sp>
        <p:nvSpPr>
          <p:cNvPr id="3" name="Rectangle 2">
            <a:extLst>
              <a:ext uri="{FF2B5EF4-FFF2-40B4-BE49-F238E27FC236}">
                <a16:creationId xmlns:a16="http://schemas.microsoft.com/office/drawing/2014/main" id="{3546EFF4-6537-076C-89AE-C0481DCCC5ED}"/>
              </a:ext>
            </a:extLst>
          </p:cNvPr>
          <p:cNvSpPr/>
          <p:nvPr/>
        </p:nvSpPr>
        <p:spPr>
          <a:xfrm>
            <a:off x="-3528" y="0"/>
            <a:ext cx="9147528" cy="5144933"/>
          </a:xfrm>
          <a:prstGeom prst="rect">
            <a:avLst/>
          </a:prstGeom>
          <a:solidFill>
            <a:schemeClr val="bg1">
              <a:lumMod val="10000"/>
              <a:alpha val="56675"/>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00">
              <a:buClrTx/>
              <a:defRPr/>
            </a:pPr>
            <a:endParaRPr lang="en-US" kern="1200">
              <a:solidFill>
                <a:srgbClr val="7C7C81"/>
              </a:solidFill>
              <a:latin typeface="Arial" panose="020B0604020202020204"/>
            </a:endParaRPr>
          </a:p>
        </p:txBody>
      </p:sp>
      <p:pic>
        <p:nvPicPr>
          <p:cNvPr id="6" name="Picture 5" descr="A close-up of a logo&#10;&#10;Description automatically generated">
            <a:extLst>
              <a:ext uri="{FF2B5EF4-FFF2-40B4-BE49-F238E27FC236}">
                <a16:creationId xmlns:a16="http://schemas.microsoft.com/office/drawing/2014/main" id="{7707D6F7-E57D-E5B2-B212-FCEA207CE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786" y="2095500"/>
            <a:ext cx="3346450" cy="952500"/>
          </a:xfrm>
          <a:prstGeom prst="rect">
            <a:avLst/>
          </a:prstGeom>
        </p:spPr>
      </p:pic>
      <p:pic>
        <p:nvPicPr>
          <p:cNvPr id="8" name="Picture 7" descr="A close-up of a sign&#10;&#10;Description automatically generated">
            <a:extLst>
              <a:ext uri="{FF2B5EF4-FFF2-40B4-BE49-F238E27FC236}">
                <a16:creationId xmlns:a16="http://schemas.microsoft.com/office/drawing/2014/main" id="{65D4F2F5-C969-E0FD-35DD-474D3E31F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300" y="438150"/>
            <a:ext cx="3365500" cy="590550"/>
          </a:xfrm>
          <a:prstGeom prst="rect">
            <a:avLst/>
          </a:prstGeom>
        </p:spPr>
      </p:pic>
      <p:pic>
        <p:nvPicPr>
          <p:cNvPr id="10" name="Picture 9" descr="A close-up of a sign&#10;&#10;Description automatically generated">
            <a:extLst>
              <a:ext uri="{FF2B5EF4-FFF2-40B4-BE49-F238E27FC236}">
                <a16:creationId xmlns:a16="http://schemas.microsoft.com/office/drawing/2014/main" id="{A078FD11-8F29-60A8-F3EE-52B27AD6B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400" y="4004229"/>
            <a:ext cx="3581400" cy="762000"/>
          </a:xfrm>
          <a:prstGeom prst="rect">
            <a:avLst/>
          </a:prstGeom>
        </p:spPr>
      </p:pic>
      <p:pic>
        <p:nvPicPr>
          <p:cNvPr id="76" name="Picture 75" descr="A close-up of a white background&#10;&#10;Description automatically generated">
            <a:extLst>
              <a:ext uri="{FF2B5EF4-FFF2-40B4-BE49-F238E27FC236}">
                <a16:creationId xmlns:a16="http://schemas.microsoft.com/office/drawing/2014/main" id="{A0C6B9FB-1C62-87F2-B351-46557ADFA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00" y="256000"/>
            <a:ext cx="3194050" cy="1225550"/>
          </a:xfrm>
          <a:prstGeom prst="rect">
            <a:avLst/>
          </a:prstGeom>
        </p:spPr>
      </p:pic>
      <p:pic>
        <p:nvPicPr>
          <p:cNvPr id="78" name="Picture 77" descr="A close up of black text&#10;&#10;Description automatically generated">
            <a:extLst>
              <a:ext uri="{FF2B5EF4-FFF2-40B4-BE49-F238E27FC236}">
                <a16:creationId xmlns:a16="http://schemas.microsoft.com/office/drawing/2014/main" id="{1165753C-1D0C-A9AD-8D0A-956490DF8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 y="4385229"/>
            <a:ext cx="3028950" cy="539750"/>
          </a:xfrm>
          <a:prstGeom prst="rect">
            <a:avLst/>
          </a:prstGeom>
        </p:spPr>
      </p:pic>
      <p:pic>
        <p:nvPicPr>
          <p:cNvPr id="80" name="Picture 79" descr="A black text on a white background&#10;&#10;Description automatically generated">
            <a:extLst>
              <a:ext uri="{FF2B5EF4-FFF2-40B4-BE49-F238E27FC236}">
                <a16:creationId xmlns:a16="http://schemas.microsoft.com/office/drawing/2014/main" id="{89580834-C475-BA58-6DBB-5F8BF60802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1464499"/>
            <a:ext cx="2362200" cy="431800"/>
          </a:xfrm>
          <a:prstGeom prst="rect">
            <a:avLst/>
          </a:prstGeom>
        </p:spPr>
      </p:pic>
      <p:pic>
        <p:nvPicPr>
          <p:cNvPr id="82" name="Picture 81" descr="A black text on a white background&#10;&#10;Description automatically generated">
            <a:extLst>
              <a:ext uri="{FF2B5EF4-FFF2-40B4-BE49-F238E27FC236}">
                <a16:creationId xmlns:a16="http://schemas.microsoft.com/office/drawing/2014/main" id="{FA425BEE-AE24-CC2D-DD98-82D4EE36C3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2773027"/>
            <a:ext cx="3886200" cy="727208"/>
          </a:xfrm>
          <a:prstGeom prst="rect">
            <a:avLst/>
          </a:prstGeom>
        </p:spPr>
      </p:pic>
      <p:pic>
        <p:nvPicPr>
          <p:cNvPr id="84" name="Picture 83" descr="A screenshot of a website&#10;&#10;Description automatically generated">
            <a:extLst>
              <a:ext uri="{FF2B5EF4-FFF2-40B4-BE49-F238E27FC236}">
                <a16:creationId xmlns:a16="http://schemas.microsoft.com/office/drawing/2014/main" id="{1DBB4E2E-0B52-FEE3-B7DD-EDD9897080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8414" y="470152"/>
            <a:ext cx="2219325" cy="1913469"/>
          </a:xfrm>
          <a:prstGeom prst="rect">
            <a:avLst/>
          </a:prstGeom>
        </p:spPr>
      </p:pic>
      <p:pic>
        <p:nvPicPr>
          <p:cNvPr id="86" name="Picture 85" descr="A black text on a white background&#10;&#10;Description automatically generated">
            <a:extLst>
              <a:ext uri="{FF2B5EF4-FFF2-40B4-BE49-F238E27FC236}">
                <a16:creationId xmlns:a16="http://schemas.microsoft.com/office/drawing/2014/main" id="{6199285E-30A6-D277-FDD5-18979F86DD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300" y="3364208"/>
            <a:ext cx="3189271" cy="762000"/>
          </a:xfrm>
          <a:prstGeom prst="rect">
            <a:avLst/>
          </a:prstGeom>
        </p:spPr>
      </p:pic>
      <p:pic>
        <p:nvPicPr>
          <p:cNvPr id="90" name="Picture 89" descr="A close-up of a sign&#10;&#10;Description automatically generated">
            <a:extLst>
              <a:ext uri="{FF2B5EF4-FFF2-40B4-BE49-F238E27FC236}">
                <a16:creationId xmlns:a16="http://schemas.microsoft.com/office/drawing/2014/main" id="{47061A39-2DFF-B64C-2B88-4A3DBB2C23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7136" y="3338736"/>
            <a:ext cx="3886200" cy="983848"/>
          </a:xfrm>
          <a:prstGeom prst="rect">
            <a:avLst/>
          </a:prstGeom>
        </p:spPr>
      </p:pic>
      <p:pic>
        <p:nvPicPr>
          <p:cNvPr id="92" name="Picture 91">
            <a:extLst>
              <a:ext uri="{FF2B5EF4-FFF2-40B4-BE49-F238E27FC236}">
                <a16:creationId xmlns:a16="http://schemas.microsoft.com/office/drawing/2014/main" id="{998CAEAA-8071-BCA5-E5AA-60D6BFC1FC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76651" y="54369"/>
            <a:ext cx="3886200" cy="356285"/>
          </a:xfrm>
          <a:prstGeom prst="rect">
            <a:avLst/>
          </a:prstGeom>
        </p:spPr>
      </p:pic>
      <p:pic>
        <p:nvPicPr>
          <p:cNvPr id="94" name="Picture 93" descr="A white background with black text&#10;&#10;Description automatically generated">
            <a:extLst>
              <a:ext uri="{FF2B5EF4-FFF2-40B4-BE49-F238E27FC236}">
                <a16:creationId xmlns:a16="http://schemas.microsoft.com/office/drawing/2014/main" id="{2C06CC9B-174F-FEFE-03E5-F23F742DB4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7950" y="1951291"/>
            <a:ext cx="3886200" cy="718749"/>
          </a:xfrm>
          <a:prstGeom prst="rect">
            <a:avLst/>
          </a:prstGeom>
        </p:spPr>
      </p:pic>
      <p:pic>
        <p:nvPicPr>
          <p:cNvPr id="96" name="Picture 95">
            <a:extLst>
              <a:ext uri="{FF2B5EF4-FFF2-40B4-BE49-F238E27FC236}">
                <a16:creationId xmlns:a16="http://schemas.microsoft.com/office/drawing/2014/main" id="{3B3254D2-2253-6C30-65BE-D09412E886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92183" y="4848994"/>
            <a:ext cx="3886200" cy="277586"/>
          </a:xfrm>
          <a:prstGeom prst="rect">
            <a:avLst/>
          </a:prstGeom>
        </p:spPr>
      </p:pic>
      <p:pic>
        <p:nvPicPr>
          <p:cNvPr id="98" name="Picture 97">
            <a:extLst>
              <a:ext uri="{FF2B5EF4-FFF2-40B4-BE49-F238E27FC236}">
                <a16:creationId xmlns:a16="http://schemas.microsoft.com/office/drawing/2014/main" id="{AEAD3DA6-CB7A-BE67-A353-51AC0A4E57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850" y="1531017"/>
            <a:ext cx="4500386" cy="522077"/>
          </a:xfrm>
          <a:prstGeom prst="rect">
            <a:avLst/>
          </a:prstGeom>
        </p:spPr>
      </p:pic>
      <p:pic>
        <p:nvPicPr>
          <p:cNvPr id="100" name="Picture 99" descr="A close up of a sign&#10;&#10;Description automatically generated">
            <a:extLst>
              <a:ext uri="{FF2B5EF4-FFF2-40B4-BE49-F238E27FC236}">
                <a16:creationId xmlns:a16="http://schemas.microsoft.com/office/drawing/2014/main" id="{531EC977-6DD3-2E5F-9032-881660C9597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672" y="2879004"/>
            <a:ext cx="3886200" cy="711386"/>
          </a:xfrm>
          <a:prstGeom prst="rect">
            <a:avLst/>
          </a:prstGeom>
        </p:spPr>
      </p:pic>
      <p:pic>
        <p:nvPicPr>
          <p:cNvPr id="102" name="Picture 101" descr="Blue text on a white background&#10;&#10;Description automatically generated">
            <a:extLst>
              <a:ext uri="{FF2B5EF4-FFF2-40B4-BE49-F238E27FC236}">
                <a16:creationId xmlns:a16="http://schemas.microsoft.com/office/drawing/2014/main" id="{A862745D-DF66-35C6-58CB-3B5A012D131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4014" y="2462864"/>
            <a:ext cx="3886200" cy="588119"/>
          </a:xfrm>
          <a:prstGeom prst="rect">
            <a:avLst/>
          </a:prstGeom>
        </p:spPr>
      </p:pic>
      <p:pic>
        <p:nvPicPr>
          <p:cNvPr id="104" name="Picture 103" descr="A close-up of a sign&#10;&#10;Description automatically generated">
            <a:extLst>
              <a:ext uri="{FF2B5EF4-FFF2-40B4-BE49-F238E27FC236}">
                <a16:creationId xmlns:a16="http://schemas.microsoft.com/office/drawing/2014/main" id="{0BE2D888-1616-402F-EA86-84D79A45F4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65250" y="4136977"/>
            <a:ext cx="3886200" cy="693371"/>
          </a:xfrm>
          <a:prstGeom prst="rect">
            <a:avLst/>
          </a:prstGeom>
        </p:spPr>
      </p:pic>
      <p:pic>
        <p:nvPicPr>
          <p:cNvPr id="106" name="Picture 105" descr="Black text on a white background&#10;&#10;Description automatically generated">
            <a:extLst>
              <a:ext uri="{FF2B5EF4-FFF2-40B4-BE49-F238E27FC236}">
                <a16:creationId xmlns:a16="http://schemas.microsoft.com/office/drawing/2014/main" id="{CF64E25C-48B5-58CA-C4FE-360A361A655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37770" y="1388618"/>
            <a:ext cx="3886200" cy="655951"/>
          </a:xfrm>
          <a:prstGeom prst="rect">
            <a:avLst/>
          </a:prstGeom>
        </p:spPr>
      </p:pic>
      <p:pic>
        <p:nvPicPr>
          <p:cNvPr id="108" name="Picture 107" descr="A close up of black text&#10;&#10;Description automatically generated">
            <a:extLst>
              <a:ext uri="{FF2B5EF4-FFF2-40B4-BE49-F238E27FC236}">
                <a16:creationId xmlns:a16="http://schemas.microsoft.com/office/drawing/2014/main" id="{986EE933-D071-CA77-7FBC-747A1E1D4A0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149" y="54369"/>
            <a:ext cx="3886200" cy="635999"/>
          </a:xfrm>
          <a:prstGeom prst="rect">
            <a:avLst/>
          </a:prstGeom>
        </p:spPr>
      </p:pic>
      <p:pic>
        <p:nvPicPr>
          <p:cNvPr id="110" name="Picture 109" descr="A close-up of a sign&#10;&#10;Description automatically generated">
            <a:extLst>
              <a:ext uri="{FF2B5EF4-FFF2-40B4-BE49-F238E27FC236}">
                <a16:creationId xmlns:a16="http://schemas.microsoft.com/office/drawing/2014/main" id="{64E57DBF-0712-3548-37E6-88455F22510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57800" y="3401333"/>
            <a:ext cx="3886200" cy="645349"/>
          </a:xfrm>
          <a:prstGeom prst="rect">
            <a:avLst/>
          </a:prstGeom>
        </p:spPr>
      </p:pic>
      <p:pic>
        <p:nvPicPr>
          <p:cNvPr id="112" name="Picture 111" descr="A close-up of a sign&#10;&#10;Description automatically generated">
            <a:extLst>
              <a:ext uri="{FF2B5EF4-FFF2-40B4-BE49-F238E27FC236}">
                <a16:creationId xmlns:a16="http://schemas.microsoft.com/office/drawing/2014/main" id="{7143BCC0-1D78-D9A8-9079-7108C9FE26E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784" y="2116879"/>
            <a:ext cx="3886200" cy="708495"/>
          </a:xfrm>
          <a:prstGeom prst="rect">
            <a:avLst/>
          </a:prstGeom>
        </p:spPr>
      </p:pic>
      <p:pic>
        <p:nvPicPr>
          <p:cNvPr id="114" name="Picture 113">
            <a:extLst>
              <a:ext uri="{FF2B5EF4-FFF2-40B4-BE49-F238E27FC236}">
                <a16:creationId xmlns:a16="http://schemas.microsoft.com/office/drawing/2014/main" id="{DAC14D6C-FF69-5524-62E1-8C778FBDADF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84215" y="4668699"/>
            <a:ext cx="3886200" cy="406021"/>
          </a:xfrm>
          <a:prstGeom prst="rect">
            <a:avLst/>
          </a:prstGeom>
        </p:spPr>
      </p:pic>
      <p:pic>
        <p:nvPicPr>
          <p:cNvPr id="116" name="Picture 115" descr="A blue background with white text&#10;&#10;Description automatically generated">
            <a:extLst>
              <a:ext uri="{FF2B5EF4-FFF2-40B4-BE49-F238E27FC236}">
                <a16:creationId xmlns:a16="http://schemas.microsoft.com/office/drawing/2014/main" id="{55ED2754-2B72-86C5-4FD2-D2D8F254E97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4012831"/>
            <a:ext cx="3886200" cy="485775"/>
          </a:xfrm>
          <a:prstGeom prst="rect">
            <a:avLst/>
          </a:prstGeom>
        </p:spPr>
      </p:pic>
      <p:pic>
        <p:nvPicPr>
          <p:cNvPr id="118" name="Picture 117" descr="A close-up of a sign&#10;&#10;Description automatically generated">
            <a:extLst>
              <a:ext uri="{FF2B5EF4-FFF2-40B4-BE49-F238E27FC236}">
                <a16:creationId xmlns:a16="http://schemas.microsoft.com/office/drawing/2014/main" id="{C4F812C8-562B-F047-23B5-E7AB0363561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32400" y="7665"/>
            <a:ext cx="3886200" cy="770965"/>
          </a:xfrm>
          <a:prstGeom prst="rect">
            <a:avLst/>
          </a:prstGeom>
        </p:spPr>
      </p:pic>
      <p:pic>
        <p:nvPicPr>
          <p:cNvPr id="120" name="Picture 119">
            <a:extLst>
              <a:ext uri="{FF2B5EF4-FFF2-40B4-BE49-F238E27FC236}">
                <a16:creationId xmlns:a16="http://schemas.microsoft.com/office/drawing/2014/main" id="{C0733190-F05E-DD11-D692-4C0B933F097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448454" y="3037745"/>
            <a:ext cx="3886200" cy="299648"/>
          </a:xfrm>
          <a:prstGeom prst="rect">
            <a:avLst/>
          </a:prstGeom>
        </p:spPr>
      </p:pic>
      <p:pic>
        <p:nvPicPr>
          <p:cNvPr id="122" name="Picture 121">
            <a:extLst>
              <a:ext uri="{FF2B5EF4-FFF2-40B4-BE49-F238E27FC236}">
                <a16:creationId xmlns:a16="http://schemas.microsoft.com/office/drawing/2014/main" id="{4B069AB1-89F4-0C4F-3B88-BB417C7C59A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57800" y="911409"/>
            <a:ext cx="3886200" cy="461075"/>
          </a:xfrm>
          <a:prstGeom prst="rect">
            <a:avLst/>
          </a:prstGeom>
        </p:spPr>
      </p:pic>
      <p:pic>
        <p:nvPicPr>
          <p:cNvPr id="124" name="Picture 123" descr="Blue text on a white background&#10;&#10;Description automatically generated">
            <a:extLst>
              <a:ext uri="{FF2B5EF4-FFF2-40B4-BE49-F238E27FC236}">
                <a16:creationId xmlns:a16="http://schemas.microsoft.com/office/drawing/2014/main" id="{BE7DAD57-67A6-4326-02DB-A4EAC4D0CF8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875" y="4118199"/>
            <a:ext cx="3886200" cy="1026627"/>
          </a:xfrm>
          <a:prstGeom prst="rect">
            <a:avLst/>
          </a:prstGeom>
        </p:spPr>
      </p:pic>
      <p:pic>
        <p:nvPicPr>
          <p:cNvPr id="126" name="Picture 125">
            <a:extLst>
              <a:ext uri="{FF2B5EF4-FFF2-40B4-BE49-F238E27FC236}">
                <a16:creationId xmlns:a16="http://schemas.microsoft.com/office/drawing/2014/main" id="{509D213A-9DA6-0BC6-9CD8-3D5A04AECCB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736889"/>
            <a:ext cx="3886200" cy="436394"/>
          </a:xfrm>
          <a:prstGeom prst="rect">
            <a:avLst/>
          </a:prstGeom>
        </p:spPr>
      </p:pic>
      <p:pic>
        <p:nvPicPr>
          <p:cNvPr id="128" name="Picture 127" descr="A black text on a white background&#10;&#10;Description automatically generated">
            <a:extLst>
              <a:ext uri="{FF2B5EF4-FFF2-40B4-BE49-F238E27FC236}">
                <a16:creationId xmlns:a16="http://schemas.microsoft.com/office/drawing/2014/main" id="{0D809DC0-C0CA-8A74-FDC3-ECA7E7269C9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692" y="2597772"/>
            <a:ext cx="3886200" cy="828118"/>
          </a:xfrm>
          <a:prstGeom prst="rect">
            <a:avLst/>
          </a:prstGeom>
        </p:spPr>
      </p:pic>
      <p:pic>
        <p:nvPicPr>
          <p:cNvPr id="130" name="Picture 129" descr="A black text on a white background&#10;&#10;Description automatically generated">
            <a:extLst>
              <a:ext uri="{FF2B5EF4-FFF2-40B4-BE49-F238E27FC236}">
                <a16:creationId xmlns:a16="http://schemas.microsoft.com/office/drawing/2014/main" id="{3168557D-F618-00D1-751F-7039E05D1A0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061" y="1085265"/>
            <a:ext cx="3886200" cy="803338"/>
          </a:xfrm>
          <a:prstGeom prst="rect">
            <a:avLst/>
          </a:prstGeom>
        </p:spPr>
      </p:pic>
      <p:pic>
        <p:nvPicPr>
          <p:cNvPr id="132" name="Picture 131" descr="A close up of a sign&#10;&#10;Description automatically generated">
            <a:extLst>
              <a:ext uri="{FF2B5EF4-FFF2-40B4-BE49-F238E27FC236}">
                <a16:creationId xmlns:a16="http://schemas.microsoft.com/office/drawing/2014/main" id="{F3B75967-A0C6-8DF0-8259-66F75541B73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400300" y="2257425"/>
            <a:ext cx="3886200" cy="562476"/>
          </a:xfrm>
          <a:prstGeom prst="rect">
            <a:avLst/>
          </a:prstGeom>
        </p:spPr>
      </p:pic>
      <p:pic>
        <p:nvPicPr>
          <p:cNvPr id="134" name="Picture 133" descr="A close up of a sign&#10;&#10;Description automatically generated">
            <a:extLst>
              <a:ext uri="{FF2B5EF4-FFF2-40B4-BE49-F238E27FC236}">
                <a16:creationId xmlns:a16="http://schemas.microsoft.com/office/drawing/2014/main" id="{8B62CEA6-DE4D-CE75-8147-5CBA0C2B0C2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284964" y="2469905"/>
            <a:ext cx="3886200" cy="784211"/>
          </a:xfrm>
          <a:prstGeom prst="rect">
            <a:avLst/>
          </a:prstGeom>
        </p:spPr>
      </p:pic>
      <p:pic>
        <p:nvPicPr>
          <p:cNvPr id="136" name="Picture 135">
            <a:extLst>
              <a:ext uri="{FF2B5EF4-FFF2-40B4-BE49-F238E27FC236}">
                <a16:creationId xmlns:a16="http://schemas.microsoft.com/office/drawing/2014/main" id="{3C917193-655A-6F04-8BDE-34EF00E05AA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257800" y="3181953"/>
            <a:ext cx="3886200" cy="353600"/>
          </a:xfrm>
          <a:prstGeom prst="rect">
            <a:avLst/>
          </a:prstGeom>
        </p:spPr>
      </p:pic>
      <p:pic>
        <p:nvPicPr>
          <p:cNvPr id="138" name="Picture 137" descr="A black text on a white background&#10;&#10;Description automatically generated">
            <a:extLst>
              <a:ext uri="{FF2B5EF4-FFF2-40B4-BE49-F238E27FC236}">
                <a16:creationId xmlns:a16="http://schemas.microsoft.com/office/drawing/2014/main" id="{FF7D5820-E830-9EAF-305C-AD016D2DCC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311" y="2906040"/>
            <a:ext cx="7198682" cy="1315888"/>
          </a:xfrm>
          <a:prstGeom prst="rect">
            <a:avLst/>
          </a:prstGeom>
        </p:spPr>
      </p:pic>
      <p:pic>
        <p:nvPicPr>
          <p:cNvPr id="142" name="Picture 141" descr="A black text on a white background&#10;&#10;Description automatically generated">
            <a:extLst>
              <a:ext uri="{FF2B5EF4-FFF2-40B4-BE49-F238E27FC236}">
                <a16:creationId xmlns:a16="http://schemas.microsoft.com/office/drawing/2014/main" id="{24BB3F3D-A7F3-48A1-6AE3-08797432BFB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549146" y="39798"/>
            <a:ext cx="6538732" cy="1351658"/>
          </a:xfrm>
          <a:prstGeom prst="rect">
            <a:avLst/>
          </a:prstGeom>
        </p:spPr>
      </p:pic>
      <p:pic>
        <p:nvPicPr>
          <p:cNvPr id="144" name="Picture 143" descr="A close-up of a sign&#10;&#10;Description automatically generated">
            <a:extLst>
              <a:ext uri="{FF2B5EF4-FFF2-40B4-BE49-F238E27FC236}">
                <a16:creationId xmlns:a16="http://schemas.microsoft.com/office/drawing/2014/main" id="{318F8382-C2FA-AD00-9994-9A1F61656FA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0819" y="899504"/>
            <a:ext cx="5428558" cy="1076946"/>
          </a:xfrm>
          <a:prstGeom prst="rect">
            <a:avLst/>
          </a:prstGeom>
        </p:spPr>
      </p:pic>
      <p:pic>
        <p:nvPicPr>
          <p:cNvPr id="146" name="Picture 145" descr="A white background with black text&#10;&#10;Description automatically generated">
            <a:extLst>
              <a:ext uri="{FF2B5EF4-FFF2-40B4-BE49-F238E27FC236}">
                <a16:creationId xmlns:a16="http://schemas.microsoft.com/office/drawing/2014/main" id="{D16D3595-E7BA-8281-7929-8596B24392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69048" y="2012511"/>
            <a:ext cx="5153025" cy="953047"/>
          </a:xfrm>
          <a:prstGeom prst="rect">
            <a:avLst/>
          </a:prstGeom>
        </p:spPr>
      </p:pic>
      <p:pic>
        <p:nvPicPr>
          <p:cNvPr id="148" name="Picture 147" descr="A black text on a white background&#10;&#10;Description automatically generated">
            <a:extLst>
              <a:ext uri="{FF2B5EF4-FFF2-40B4-BE49-F238E27FC236}">
                <a16:creationId xmlns:a16="http://schemas.microsoft.com/office/drawing/2014/main" id="{C9AB1C3B-EE4D-BC53-7692-79321C9EE60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932239" y="4194178"/>
            <a:ext cx="6156728" cy="1311949"/>
          </a:xfrm>
          <a:prstGeom prst="rect">
            <a:avLst/>
          </a:prstGeom>
        </p:spPr>
      </p:pic>
      <p:pic>
        <p:nvPicPr>
          <p:cNvPr id="5" name="Picture 4">
            <a:extLst>
              <a:ext uri="{FF2B5EF4-FFF2-40B4-BE49-F238E27FC236}">
                <a16:creationId xmlns:a16="http://schemas.microsoft.com/office/drawing/2014/main" id="{B46D562A-F118-19C8-25F4-1E2C29270CE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90193" y="2454436"/>
            <a:ext cx="7906414" cy="796667"/>
          </a:xfrm>
          <a:prstGeom prst="rect">
            <a:avLst/>
          </a:prstGeom>
        </p:spPr>
      </p:pic>
      <p:pic>
        <p:nvPicPr>
          <p:cNvPr id="9" name="Picture 8">
            <a:extLst>
              <a:ext uri="{FF2B5EF4-FFF2-40B4-BE49-F238E27FC236}">
                <a16:creationId xmlns:a16="http://schemas.microsoft.com/office/drawing/2014/main" id="{FC3933FE-6D6C-C4FE-FBC9-0CFC5E0E8E9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60812" y="194249"/>
            <a:ext cx="7774563" cy="797934"/>
          </a:xfrm>
          <a:prstGeom prst="rect">
            <a:avLst/>
          </a:prstGeom>
        </p:spPr>
      </p:pic>
      <p:pic>
        <p:nvPicPr>
          <p:cNvPr id="12" name="Picture 11" descr="A close-up of a white background&#10;&#10;Description automatically generated">
            <a:extLst>
              <a:ext uri="{FF2B5EF4-FFF2-40B4-BE49-F238E27FC236}">
                <a16:creationId xmlns:a16="http://schemas.microsoft.com/office/drawing/2014/main" id="{B6F0B3BA-1B65-07FD-A22B-4E591EF8B3F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34904" y="805858"/>
            <a:ext cx="4747507" cy="1724954"/>
          </a:xfrm>
          <a:prstGeom prst="rect">
            <a:avLst/>
          </a:prstGeom>
        </p:spPr>
      </p:pic>
      <p:pic>
        <p:nvPicPr>
          <p:cNvPr id="14" name="Picture 13" descr="A close up of a sign&#10;&#10;Description automatically generated">
            <a:extLst>
              <a:ext uri="{FF2B5EF4-FFF2-40B4-BE49-F238E27FC236}">
                <a16:creationId xmlns:a16="http://schemas.microsoft.com/office/drawing/2014/main" id="{91CA094B-F969-F852-CCCC-1EEA44D97E8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99934" y="3701448"/>
            <a:ext cx="9544182" cy="1182895"/>
          </a:xfrm>
          <a:prstGeom prst="rect">
            <a:avLst/>
          </a:prstGeom>
        </p:spPr>
      </p:pic>
      <p:pic>
        <p:nvPicPr>
          <p:cNvPr id="16" name="Picture 15">
            <a:extLst>
              <a:ext uri="{FF2B5EF4-FFF2-40B4-BE49-F238E27FC236}">
                <a16:creationId xmlns:a16="http://schemas.microsoft.com/office/drawing/2014/main" id="{9EE07256-17AB-AA13-3DCF-31FA63742B2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7792" y="1589227"/>
            <a:ext cx="7875094" cy="851361"/>
          </a:xfrm>
          <a:prstGeom prst="rect">
            <a:avLst/>
          </a:prstGeom>
        </p:spPr>
      </p:pic>
      <p:pic>
        <p:nvPicPr>
          <p:cNvPr id="18" name="Picture 17" descr="A screenshot of a phone&#10;&#10;Description automatically generated">
            <a:extLst>
              <a:ext uri="{FF2B5EF4-FFF2-40B4-BE49-F238E27FC236}">
                <a16:creationId xmlns:a16="http://schemas.microsoft.com/office/drawing/2014/main" id="{6ABC501D-FB2C-4396-D769-0E51104A8B6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98483" y="899621"/>
            <a:ext cx="4828865" cy="1242723"/>
          </a:xfrm>
          <a:prstGeom prst="rect">
            <a:avLst/>
          </a:prstGeom>
        </p:spPr>
      </p:pic>
      <p:pic>
        <p:nvPicPr>
          <p:cNvPr id="20" name="Picture 19" descr="A screenshot of a phone&#10;&#10;Description automatically generated">
            <a:extLst>
              <a:ext uri="{FF2B5EF4-FFF2-40B4-BE49-F238E27FC236}">
                <a16:creationId xmlns:a16="http://schemas.microsoft.com/office/drawing/2014/main" id="{85485E9F-D7ED-13EF-6833-A1ACCF581BA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8402" y="2672058"/>
            <a:ext cx="2603500" cy="2146300"/>
          </a:xfrm>
          <a:prstGeom prst="rect">
            <a:avLst/>
          </a:prstGeom>
        </p:spPr>
      </p:pic>
      <p:pic>
        <p:nvPicPr>
          <p:cNvPr id="22" name="Picture 21" descr="A black and white sign with white text&#10;&#10;Description automatically generated">
            <a:extLst>
              <a:ext uri="{FF2B5EF4-FFF2-40B4-BE49-F238E27FC236}">
                <a16:creationId xmlns:a16="http://schemas.microsoft.com/office/drawing/2014/main" id="{BE9282A6-9957-7AA8-2AC6-CB284B00117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155499" y="2264072"/>
            <a:ext cx="6050797" cy="962064"/>
          </a:xfrm>
          <a:prstGeom prst="rect">
            <a:avLst/>
          </a:prstGeom>
        </p:spPr>
      </p:pic>
      <p:pic>
        <p:nvPicPr>
          <p:cNvPr id="24" name="Picture 23" descr="A screenshot of a white background&#10;&#10;Description automatically generated">
            <a:extLst>
              <a:ext uri="{FF2B5EF4-FFF2-40B4-BE49-F238E27FC236}">
                <a16:creationId xmlns:a16="http://schemas.microsoft.com/office/drawing/2014/main" id="{835A9072-1C6C-B241-0344-24A4B1052552}"/>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07051" y="393047"/>
            <a:ext cx="3054350" cy="1720850"/>
          </a:xfrm>
          <a:prstGeom prst="rect">
            <a:avLst/>
          </a:prstGeom>
        </p:spPr>
      </p:pic>
    </p:spTree>
    <p:extLst>
      <p:ext uri="{BB962C8B-B14F-4D97-AF65-F5344CB8AC3E}">
        <p14:creationId xmlns:p14="http://schemas.microsoft.com/office/powerpoint/2010/main" val="3001106815"/>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3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3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300"/>
                                  </p:stCondLst>
                                  <p:childTnLst>
                                    <p:set>
                                      <p:cBhvr>
                                        <p:cTn id="15" dur="1" fill="hold">
                                          <p:stCondLst>
                                            <p:cond delay="0"/>
                                          </p:stCondLst>
                                        </p:cTn>
                                        <p:tgtEl>
                                          <p:spTgt spid="76"/>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300"/>
                                  </p:stCondLst>
                                  <p:childTnLst>
                                    <p:set>
                                      <p:cBhvr>
                                        <p:cTn id="18" dur="1" fill="hold">
                                          <p:stCondLst>
                                            <p:cond delay="0"/>
                                          </p:stCondLst>
                                        </p:cTn>
                                        <p:tgtEl>
                                          <p:spTgt spid="78"/>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300"/>
                                  </p:stCondLst>
                                  <p:childTnLst>
                                    <p:set>
                                      <p:cBhvr>
                                        <p:cTn id="21" dur="1" fill="hold">
                                          <p:stCondLst>
                                            <p:cond delay="0"/>
                                          </p:stCondLst>
                                        </p:cTn>
                                        <p:tgtEl>
                                          <p:spTgt spid="80"/>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nodeType="afterEffect">
                                  <p:stCondLst>
                                    <p:cond delay="300"/>
                                  </p:stCondLst>
                                  <p:childTnLst>
                                    <p:set>
                                      <p:cBhvr>
                                        <p:cTn id="24" dur="1" fill="hold">
                                          <p:stCondLst>
                                            <p:cond delay="0"/>
                                          </p:stCondLst>
                                        </p:cTn>
                                        <p:tgtEl>
                                          <p:spTgt spid="82"/>
                                        </p:tgtEl>
                                        <p:attrNameLst>
                                          <p:attrName>style.visibility</p:attrName>
                                        </p:attrNameLst>
                                      </p:cBhvr>
                                      <p:to>
                                        <p:strVal val="visible"/>
                                      </p:to>
                                    </p:set>
                                  </p:childTnLst>
                                </p:cTn>
                              </p:par>
                            </p:childTnLst>
                          </p:cTn>
                        </p:par>
                        <p:par>
                          <p:cTn id="25" fill="hold">
                            <p:stCondLst>
                              <p:cond delay="2100"/>
                            </p:stCondLst>
                            <p:childTnLst>
                              <p:par>
                                <p:cTn id="26" presetID="1" presetClass="entr" presetSubtype="0" fill="hold" nodeType="afterEffect">
                                  <p:stCondLst>
                                    <p:cond delay="300"/>
                                  </p:stCondLst>
                                  <p:childTnLst>
                                    <p:set>
                                      <p:cBhvr>
                                        <p:cTn id="27" dur="1" fill="hold">
                                          <p:stCondLst>
                                            <p:cond delay="0"/>
                                          </p:stCondLst>
                                        </p:cTn>
                                        <p:tgtEl>
                                          <p:spTgt spid="84"/>
                                        </p:tgtEl>
                                        <p:attrNameLst>
                                          <p:attrName>style.visibility</p:attrName>
                                        </p:attrNameLst>
                                      </p:cBhvr>
                                      <p:to>
                                        <p:strVal val="visible"/>
                                      </p:to>
                                    </p:set>
                                  </p:childTnLst>
                                </p:cTn>
                              </p:par>
                            </p:childTnLst>
                          </p:cTn>
                        </p:par>
                        <p:par>
                          <p:cTn id="28" fill="hold">
                            <p:stCondLst>
                              <p:cond delay="2400"/>
                            </p:stCondLst>
                            <p:childTnLst>
                              <p:par>
                                <p:cTn id="29" presetID="1" presetClass="entr" presetSubtype="0" fill="hold" nodeType="afterEffect">
                                  <p:stCondLst>
                                    <p:cond delay="300"/>
                                  </p:stCondLst>
                                  <p:childTnLst>
                                    <p:set>
                                      <p:cBhvr>
                                        <p:cTn id="30" dur="1" fill="hold">
                                          <p:stCondLst>
                                            <p:cond delay="0"/>
                                          </p:stCondLst>
                                        </p:cTn>
                                        <p:tgtEl>
                                          <p:spTgt spid="86"/>
                                        </p:tgtEl>
                                        <p:attrNameLst>
                                          <p:attrName>style.visibility</p:attrName>
                                        </p:attrNameLst>
                                      </p:cBhvr>
                                      <p:to>
                                        <p:strVal val="visible"/>
                                      </p:to>
                                    </p:set>
                                  </p:childTnLst>
                                </p:cTn>
                              </p:par>
                            </p:childTnLst>
                          </p:cTn>
                        </p:par>
                        <p:par>
                          <p:cTn id="31" fill="hold">
                            <p:stCondLst>
                              <p:cond delay="2700"/>
                            </p:stCondLst>
                            <p:childTnLst>
                              <p:par>
                                <p:cTn id="32" presetID="1" presetClass="entr" presetSubtype="0" fill="hold" nodeType="afterEffect">
                                  <p:stCondLst>
                                    <p:cond delay="300"/>
                                  </p:stCondLst>
                                  <p:childTnLst>
                                    <p:set>
                                      <p:cBhvr>
                                        <p:cTn id="33" dur="1" fill="hold">
                                          <p:stCondLst>
                                            <p:cond delay="0"/>
                                          </p:stCondLst>
                                        </p:cTn>
                                        <p:tgtEl>
                                          <p:spTgt spid="90"/>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300"/>
                                  </p:stCondLst>
                                  <p:childTnLst>
                                    <p:set>
                                      <p:cBhvr>
                                        <p:cTn id="36" dur="1" fill="hold">
                                          <p:stCondLst>
                                            <p:cond delay="0"/>
                                          </p:stCondLst>
                                        </p:cTn>
                                        <p:tgtEl>
                                          <p:spTgt spid="92"/>
                                        </p:tgtEl>
                                        <p:attrNameLst>
                                          <p:attrName>style.visibility</p:attrName>
                                        </p:attrNameLst>
                                      </p:cBhvr>
                                      <p:to>
                                        <p:strVal val="visible"/>
                                      </p:to>
                                    </p:set>
                                  </p:childTnLst>
                                </p:cTn>
                              </p:par>
                            </p:childTnLst>
                          </p:cTn>
                        </p:par>
                        <p:par>
                          <p:cTn id="37" fill="hold">
                            <p:stCondLst>
                              <p:cond delay="3300"/>
                            </p:stCondLst>
                            <p:childTnLst>
                              <p:par>
                                <p:cTn id="38" presetID="1" presetClass="entr" presetSubtype="0" fill="hold" nodeType="afterEffect">
                                  <p:stCondLst>
                                    <p:cond delay="300"/>
                                  </p:stCondLst>
                                  <p:childTnLst>
                                    <p:set>
                                      <p:cBhvr>
                                        <p:cTn id="39" dur="1" fill="hold">
                                          <p:stCondLst>
                                            <p:cond delay="0"/>
                                          </p:stCondLst>
                                        </p:cTn>
                                        <p:tgtEl>
                                          <p:spTgt spid="94"/>
                                        </p:tgtEl>
                                        <p:attrNameLst>
                                          <p:attrName>style.visibility</p:attrName>
                                        </p:attrNameLst>
                                      </p:cBhvr>
                                      <p:to>
                                        <p:strVal val="visible"/>
                                      </p:to>
                                    </p:set>
                                  </p:childTnLst>
                                </p:cTn>
                              </p:par>
                            </p:childTnLst>
                          </p:cTn>
                        </p:par>
                        <p:par>
                          <p:cTn id="40" fill="hold">
                            <p:stCondLst>
                              <p:cond delay="3600"/>
                            </p:stCondLst>
                            <p:childTnLst>
                              <p:par>
                                <p:cTn id="41" presetID="1" presetClass="entr" presetSubtype="0" fill="hold" nodeType="afterEffect">
                                  <p:stCondLst>
                                    <p:cond delay="300"/>
                                  </p:stCondLst>
                                  <p:childTnLst>
                                    <p:set>
                                      <p:cBhvr>
                                        <p:cTn id="42" dur="1" fill="hold">
                                          <p:stCondLst>
                                            <p:cond delay="0"/>
                                          </p:stCondLst>
                                        </p:cTn>
                                        <p:tgtEl>
                                          <p:spTgt spid="96"/>
                                        </p:tgtEl>
                                        <p:attrNameLst>
                                          <p:attrName>style.visibility</p:attrName>
                                        </p:attrNameLst>
                                      </p:cBhvr>
                                      <p:to>
                                        <p:strVal val="visible"/>
                                      </p:to>
                                    </p:set>
                                  </p:childTnLst>
                                </p:cTn>
                              </p:par>
                            </p:childTnLst>
                          </p:cTn>
                        </p:par>
                        <p:par>
                          <p:cTn id="43" fill="hold">
                            <p:stCondLst>
                              <p:cond delay="3900"/>
                            </p:stCondLst>
                            <p:childTnLst>
                              <p:par>
                                <p:cTn id="44" presetID="1" presetClass="entr" presetSubtype="0" fill="hold" nodeType="afterEffect">
                                  <p:stCondLst>
                                    <p:cond delay="300"/>
                                  </p:stCondLst>
                                  <p:childTnLst>
                                    <p:set>
                                      <p:cBhvr>
                                        <p:cTn id="45" dur="1" fill="hold">
                                          <p:stCondLst>
                                            <p:cond delay="0"/>
                                          </p:stCondLst>
                                        </p:cTn>
                                        <p:tgtEl>
                                          <p:spTgt spid="98"/>
                                        </p:tgtEl>
                                        <p:attrNameLst>
                                          <p:attrName>style.visibility</p:attrName>
                                        </p:attrNameLst>
                                      </p:cBhvr>
                                      <p:to>
                                        <p:strVal val="visible"/>
                                      </p:to>
                                    </p:set>
                                  </p:childTnLst>
                                </p:cTn>
                              </p:par>
                            </p:childTnLst>
                          </p:cTn>
                        </p:par>
                        <p:par>
                          <p:cTn id="46" fill="hold">
                            <p:stCondLst>
                              <p:cond delay="4200"/>
                            </p:stCondLst>
                            <p:childTnLst>
                              <p:par>
                                <p:cTn id="47" presetID="1" presetClass="entr" presetSubtype="0" fill="hold" nodeType="afterEffect">
                                  <p:stCondLst>
                                    <p:cond delay="300"/>
                                  </p:stCondLst>
                                  <p:childTnLst>
                                    <p:set>
                                      <p:cBhvr>
                                        <p:cTn id="48" dur="1" fill="hold">
                                          <p:stCondLst>
                                            <p:cond delay="0"/>
                                          </p:stCondLst>
                                        </p:cTn>
                                        <p:tgtEl>
                                          <p:spTgt spid="100"/>
                                        </p:tgtEl>
                                        <p:attrNameLst>
                                          <p:attrName>style.visibility</p:attrName>
                                        </p:attrNameLst>
                                      </p:cBhvr>
                                      <p:to>
                                        <p:strVal val="visible"/>
                                      </p:to>
                                    </p:set>
                                  </p:childTnLst>
                                </p:cTn>
                              </p:par>
                            </p:childTnLst>
                          </p:cTn>
                        </p:par>
                        <p:par>
                          <p:cTn id="49" fill="hold">
                            <p:stCondLst>
                              <p:cond delay="4500"/>
                            </p:stCondLst>
                            <p:childTnLst>
                              <p:par>
                                <p:cTn id="50" presetID="1" presetClass="entr" presetSubtype="0" fill="hold" nodeType="afterEffect">
                                  <p:stCondLst>
                                    <p:cond delay="300"/>
                                  </p:stCondLst>
                                  <p:childTnLst>
                                    <p:set>
                                      <p:cBhvr>
                                        <p:cTn id="51" dur="1" fill="hold">
                                          <p:stCondLst>
                                            <p:cond delay="0"/>
                                          </p:stCondLst>
                                        </p:cTn>
                                        <p:tgtEl>
                                          <p:spTgt spid="102"/>
                                        </p:tgtEl>
                                        <p:attrNameLst>
                                          <p:attrName>style.visibility</p:attrName>
                                        </p:attrNameLst>
                                      </p:cBhvr>
                                      <p:to>
                                        <p:strVal val="visible"/>
                                      </p:to>
                                    </p:set>
                                  </p:childTnLst>
                                </p:cTn>
                              </p:par>
                            </p:childTnLst>
                          </p:cTn>
                        </p:par>
                        <p:par>
                          <p:cTn id="52" fill="hold">
                            <p:stCondLst>
                              <p:cond delay="4800"/>
                            </p:stCondLst>
                            <p:childTnLst>
                              <p:par>
                                <p:cTn id="53" presetID="1" presetClass="entr" presetSubtype="0" fill="hold" nodeType="afterEffect">
                                  <p:stCondLst>
                                    <p:cond delay="3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5100"/>
                            </p:stCondLst>
                            <p:childTnLst>
                              <p:par>
                                <p:cTn id="56" presetID="1" presetClass="entr" presetSubtype="0" fill="hold" nodeType="afterEffect">
                                  <p:stCondLst>
                                    <p:cond delay="300"/>
                                  </p:stCondLst>
                                  <p:childTnLst>
                                    <p:set>
                                      <p:cBhvr>
                                        <p:cTn id="57" dur="1" fill="hold">
                                          <p:stCondLst>
                                            <p:cond delay="0"/>
                                          </p:stCondLst>
                                        </p:cTn>
                                        <p:tgtEl>
                                          <p:spTgt spid="106"/>
                                        </p:tgtEl>
                                        <p:attrNameLst>
                                          <p:attrName>style.visibility</p:attrName>
                                        </p:attrNameLst>
                                      </p:cBhvr>
                                      <p:to>
                                        <p:strVal val="visible"/>
                                      </p:to>
                                    </p:set>
                                  </p:childTnLst>
                                </p:cTn>
                              </p:par>
                            </p:childTnLst>
                          </p:cTn>
                        </p:par>
                        <p:par>
                          <p:cTn id="58" fill="hold">
                            <p:stCondLst>
                              <p:cond delay="5400"/>
                            </p:stCondLst>
                            <p:childTnLst>
                              <p:par>
                                <p:cTn id="59" presetID="1" presetClass="entr" presetSubtype="0" fill="hold" nodeType="afterEffect">
                                  <p:stCondLst>
                                    <p:cond delay="300"/>
                                  </p:stCondLst>
                                  <p:childTnLst>
                                    <p:set>
                                      <p:cBhvr>
                                        <p:cTn id="60" dur="1" fill="hold">
                                          <p:stCondLst>
                                            <p:cond delay="0"/>
                                          </p:stCondLst>
                                        </p:cTn>
                                        <p:tgtEl>
                                          <p:spTgt spid="108"/>
                                        </p:tgtEl>
                                        <p:attrNameLst>
                                          <p:attrName>style.visibility</p:attrName>
                                        </p:attrNameLst>
                                      </p:cBhvr>
                                      <p:to>
                                        <p:strVal val="visible"/>
                                      </p:to>
                                    </p:set>
                                  </p:childTnLst>
                                </p:cTn>
                              </p:par>
                            </p:childTnLst>
                          </p:cTn>
                        </p:par>
                        <p:par>
                          <p:cTn id="61" fill="hold">
                            <p:stCondLst>
                              <p:cond delay="5700"/>
                            </p:stCondLst>
                            <p:childTnLst>
                              <p:par>
                                <p:cTn id="62" presetID="1" presetClass="entr" presetSubtype="0" fill="hold" nodeType="afterEffect">
                                  <p:stCondLst>
                                    <p:cond delay="300"/>
                                  </p:stCondLst>
                                  <p:childTnLst>
                                    <p:set>
                                      <p:cBhvr>
                                        <p:cTn id="63" dur="1" fill="hold">
                                          <p:stCondLst>
                                            <p:cond delay="0"/>
                                          </p:stCondLst>
                                        </p:cTn>
                                        <p:tgtEl>
                                          <p:spTgt spid="110"/>
                                        </p:tgtEl>
                                        <p:attrNameLst>
                                          <p:attrName>style.visibility</p:attrName>
                                        </p:attrNameLst>
                                      </p:cBhvr>
                                      <p:to>
                                        <p:strVal val="visible"/>
                                      </p:to>
                                    </p:set>
                                  </p:childTnLst>
                                </p:cTn>
                              </p:par>
                            </p:childTnLst>
                          </p:cTn>
                        </p:par>
                        <p:par>
                          <p:cTn id="64" fill="hold">
                            <p:stCondLst>
                              <p:cond delay="6000"/>
                            </p:stCondLst>
                            <p:childTnLst>
                              <p:par>
                                <p:cTn id="65" presetID="1" presetClass="entr" presetSubtype="0" fill="hold" nodeType="afterEffect">
                                  <p:stCondLst>
                                    <p:cond delay="300"/>
                                  </p:stCondLst>
                                  <p:childTnLst>
                                    <p:set>
                                      <p:cBhvr>
                                        <p:cTn id="66" dur="1" fill="hold">
                                          <p:stCondLst>
                                            <p:cond delay="0"/>
                                          </p:stCondLst>
                                        </p:cTn>
                                        <p:tgtEl>
                                          <p:spTgt spid="112"/>
                                        </p:tgtEl>
                                        <p:attrNameLst>
                                          <p:attrName>style.visibility</p:attrName>
                                        </p:attrNameLst>
                                      </p:cBhvr>
                                      <p:to>
                                        <p:strVal val="visible"/>
                                      </p:to>
                                    </p:set>
                                  </p:childTnLst>
                                </p:cTn>
                              </p:par>
                            </p:childTnLst>
                          </p:cTn>
                        </p:par>
                        <p:par>
                          <p:cTn id="67" fill="hold">
                            <p:stCondLst>
                              <p:cond delay="6300"/>
                            </p:stCondLst>
                            <p:childTnLst>
                              <p:par>
                                <p:cTn id="68" presetID="1" presetClass="entr" presetSubtype="0" fill="hold" nodeType="afterEffect">
                                  <p:stCondLst>
                                    <p:cond delay="300"/>
                                  </p:stCondLst>
                                  <p:childTnLst>
                                    <p:set>
                                      <p:cBhvr>
                                        <p:cTn id="69" dur="1" fill="hold">
                                          <p:stCondLst>
                                            <p:cond delay="0"/>
                                          </p:stCondLst>
                                        </p:cTn>
                                        <p:tgtEl>
                                          <p:spTgt spid="114"/>
                                        </p:tgtEl>
                                        <p:attrNameLst>
                                          <p:attrName>style.visibility</p:attrName>
                                        </p:attrNameLst>
                                      </p:cBhvr>
                                      <p:to>
                                        <p:strVal val="visible"/>
                                      </p:to>
                                    </p:set>
                                  </p:childTnLst>
                                </p:cTn>
                              </p:par>
                            </p:childTnLst>
                          </p:cTn>
                        </p:par>
                        <p:par>
                          <p:cTn id="70" fill="hold">
                            <p:stCondLst>
                              <p:cond delay="6600"/>
                            </p:stCondLst>
                            <p:childTnLst>
                              <p:par>
                                <p:cTn id="71" presetID="1" presetClass="entr" presetSubtype="0" fill="hold" nodeType="afterEffect">
                                  <p:stCondLst>
                                    <p:cond delay="300"/>
                                  </p:stCondLst>
                                  <p:childTnLst>
                                    <p:set>
                                      <p:cBhvr>
                                        <p:cTn id="72" dur="1" fill="hold">
                                          <p:stCondLst>
                                            <p:cond delay="0"/>
                                          </p:stCondLst>
                                        </p:cTn>
                                        <p:tgtEl>
                                          <p:spTgt spid="116"/>
                                        </p:tgtEl>
                                        <p:attrNameLst>
                                          <p:attrName>style.visibility</p:attrName>
                                        </p:attrNameLst>
                                      </p:cBhvr>
                                      <p:to>
                                        <p:strVal val="visible"/>
                                      </p:to>
                                    </p:set>
                                  </p:childTnLst>
                                </p:cTn>
                              </p:par>
                            </p:childTnLst>
                          </p:cTn>
                        </p:par>
                        <p:par>
                          <p:cTn id="73" fill="hold">
                            <p:stCondLst>
                              <p:cond delay="6900"/>
                            </p:stCondLst>
                            <p:childTnLst>
                              <p:par>
                                <p:cTn id="74" presetID="1" presetClass="entr" presetSubtype="0" fill="hold" nodeType="afterEffect">
                                  <p:stCondLst>
                                    <p:cond delay="300"/>
                                  </p:stCondLst>
                                  <p:childTnLst>
                                    <p:set>
                                      <p:cBhvr>
                                        <p:cTn id="75" dur="1" fill="hold">
                                          <p:stCondLst>
                                            <p:cond delay="0"/>
                                          </p:stCondLst>
                                        </p:cTn>
                                        <p:tgtEl>
                                          <p:spTgt spid="118"/>
                                        </p:tgtEl>
                                        <p:attrNameLst>
                                          <p:attrName>style.visibility</p:attrName>
                                        </p:attrNameLst>
                                      </p:cBhvr>
                                      <p:to>
                                        <p:strVal val="visible"/>
                                      </p:to>
                                    </p:set>
                                  </p:childTnLst>
                                </p:cTn>
                              </p:par>
                            </p:childTnLst>
                          </p:cTn>
                        </p:par>
                        <p:par>
                          <p:cTn id="76" fill="hold">
                            <p:stCondLst>
                              <p:cond delay="7200"/>
                            </p:stCondLst>
                            <p:childTnLst>
                              <p:par>
                                <p:cTn id="77" presetID="1" presetClass="entr" presetSubtype="0" fill="hold" nodeType="afterEffect">
                                  <p:stCondLst>
                                    <p:cond delay="300"/>
                                  </p:stCondLst>
                                  <p:childTnLst>
                                    <p:set>
                                      <p:cBhvr>
                                        <p:cTn id="78" dur="1" fill="hold">
                                          <p:stCondLst>
                                            <p:cond delay="0"/>
                                          </p:stCondLst>
                                        </p:cTn>
                                        <p:tgtEl>
                                          <p:spTgt spid="120"/>
                                        </p:tgtEl>
                                        <p:attrNameLst>
                                          <p:attrName>style.visibility</p:attrName>
                                        </p:attrNameLst>
                                      </p:cBhvr>
                                      <p:to>
                                        <p:strVal val="visible"/>
                                      </p:to>
                                    </p:set>
                                  </p:childTnLst>
                                </p:cTn>
                              </p:par>
                            </p:childTnLst>
                          </p:cTn>
                        </p:par>
                        <p:par>
                          <p:cTn id="79" fill="hold">
                            <p:stCondLst>
                              <p:cond delay="7500"/>
                            </p:stCondLst>
                            <p:childTnLst>
                              <p:par>
                                <p:cTn id="80" presetID="1" presetClass="entr" presetSubtype="0" fill="hold" nodeType="afterEffect">
                                  <p:stCondLst>
                                    <p:cond delay="300"/>
                                  </p:stCondLst>
                                  <p:childTnLst>
                                    <p:set>
                                      <p:cBhvr>
                                        <p:cTn id="81" dur="1" fill="hold">
                                          <p:stCondLst>
                                            <p:cond delay="0"/>
                                          </p:stCondLst>
                                        </p:cTn>
                                        <p:tgtEl>
                                          <p:spTgt spid="122"/>
                                        </p:tgtEl>
                                        <p:attrNameLst>
                                          <p:attrName>style.visibility</p:attrName>
                                        </p:attrNameLst>
                                      </p:cBhvr>
                                      <p:to>
                                        <p:strVal val="visible"/>
                                      </p:to>
                                    </p:set>
                                  </p:childTnLst>
                                </p:cTn>
                              </p:par>
                            </p:childTnLst>
                          </p:cTn>
                        </p:par>
                        <p:par>
                          <p:cTn id="82" fill="hold">
                            <p:stCondLst>
                              <p:cond delay="7800"/>
                            </p:stCondLst>
                            <p:childTnLst>
                              <p:par>
                                <p:cTn id="83" presetID="1" presetClass="entr" presetSubtype="0" fill="hold" nodeType="afterEffect">
                                  <p:stCondLst>
                                    <p:cond delay="300"/>
                                  </p:stCondLst>
                                  <p:childTnLst>
                                    <p:set>
                                      <p:cBhvr>
                                        <p:cTn id="84" dur="1" fill="hold">
                                          <p:stCondLst>
                                            <p:cond delay="0"/>
                                          </p:stCondLst>
                                        </p:cTn>
                                        <p:tgtEl>
                                          <p:spTgt spid="124"/>
                                        </p:tgtEl>
                                        <p:attrNameLst>
                                          <p:attrName>style.visibility</p:attrName>
                                        </p:attrNameLst>
                                      </p:cBhvr>
                                      <p:to>
                                        <p:strVal val="visible"/>
                                      </p:to>
                                    </p:set>
                                  </p:childTnLst>
                                </p:cTn>
                              </p:par>
                            </p:childTnLst>
                          </p:cTn>
                        </p:par>
                        <p:par>
                          <p:cTn id="85" fill="hold">
                            <p:stCondLst>
                              <p:cond delay="8100"/>
                            </p:stCondLst>
                            <p:childTnLst>
                              <p:par>
                                <p:cTn id="86" presetID="1" presetClass="entr" presetSubtype="0" fill="hold" nodeType="afterEffect">
                                  <p:stCondLst>
                                    <p:cond delay="300"/>
                                  </p:stCondLst>
                                  <p:childTnLst>
                                    <p:set>
                                      <p:cBhvr>
                                        <p:cTn id="87" dur="1" fill="hold">
                                          <p:stCondLst>
                                            <p:cond delay="0"/>
                                          </p:stCondLst>
                                        </p:cTn>
                                        <p:tgtEl>
                                          <p:spTgt spid="126"/>
                                        </p:tgtEl>
                                        <p:attrNameLst>
                                          <p:attrName>style.visibility</p:attrName>
                                        </p:attrNameLst>
                                      </p:cBhvr>
                                      <p:to>
                                        <p:strVal val="visible"/>
                                      </p:to>
                                    </p:set>
                                  </p:childTnLst>
                                </p:cTn>
                              </p:par>
                            </p:childTnLst>
                          </p:cTn>
                        </p:par>
                        <p:par>
                          <p:cTn id="88" fill="hold">
                            <p:stCondLst>
                              <p:cond delay="8400"/>
                            </p:stCondLst>
                            <p:childTnLst>
                              <p:par>
                                <p:cTn id="89" presetID="1" presetClass="entr" presetSubtype="0" fill="hold" nodeType="afterEffect">
                                  <p:stCondLst>
                                    <p:cond delay="300"/>
                                  </p:stCondLst>
                                  <p:childTnLst>
                                    <p:set>
                                      <p:cBhvr>
                                        <p:cTn id="90" dur="1" fill="hold">
                                          <p:stCondLst>
                                            <p:cond delay="0"/>
                                          </p:stCondLst>
                                        </p:cTn>
                                        <p:tgtEl>
                                          <p:spTgt spid="128"/>
                                        </p:tgtEl>
                                        <p:attrNameLst>
                                          <p:attrName>style.visibility</p:attrName>
                                        </p:attrNameLst>
                                      </p:cBhvr>
                                      <p:to>
                                        <p:strVal val="visible"/>
                                      </p:to>
                                    </p:set>
                                  </p:childTnLst>
                                </p:cTn>
                              </p:par>
                            </p:childTnLst>
                          </p:cTn>
                        </p:par>
                        <p:par>
                          <p:cTn id="91" fill="hold">
                            <p:stCondLst>
                              <p:cond delay="8700"/>
                            </p:stCondLst>
                            <p:childTnLst>
                              <p:par>
                                <p:cTn id="92" presetID="1" presetClass="entr" presetSubtype="0" fill="hold" nodeType="afterEffect">
                                  <p:stCondLst>
                                    <p:cond delay="300"/>
                                  </p:stCondLst>
                                  <p:childTnLst>
                                    <p:set>
                                      <p:cBhvr>
                                        <p:cTn id="93" dur="1" fill="hold">
                                          <p:stCondLst>
                                            <p:cond delay="0"/>
                                          </p:stCondLst>
                                        </p:cTn>
                                        <p:tgtEl>
                                          <p:spTgt spid="130"/>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nodeType="afterEffect">
                                  <p:stCondLst>
                                    <p:cond delay="300"/>
                                  </p:stCondLst>
                                  <p:childTnLst>
                                    <p:set>
                                      <p:cBhvr>
                                        <p:cTn id="96" dur="1" fill="hold">
                                          <p:stCondLst>
                                            <p:cond delay="0"/>
                                          </p:stCondLst>
                                        </p:cTn>
                                        <p:tgtEl>
                                          <p:spTgt spid="132"/>
                                        </p:tgtEl>
                                        <p:attrNameLst>
                                          <p:attrName>style.visibility</p:attrName>
                                        </p:attrNameLst>
                                      </p:cBhvr>
                                      <p:to>
                                        <p:strVal val="visible"/>
                                      </p:to>
                                    </p:set>
                                  </p:childTnLst>
                                </p:cTn>
                              </p:par>
                            </p:childTnLst>
                          </p:cTn>
                        </p:par>
                        <p:par>
                          <p:cTn id="97" fill="hold">
                            <p:stCondLst>
                              <p:cond delay="9300"/>
                            </p:stCondLst>
                            <p:childTnLst>
                              <p:par>
                                <p:cTn id="98" presetID="1" presetClass="entr" presetSubtype="0" fill="hold" nodeType="afterEffect">
                                  <p:stCondLst>
                                    <p:cond delay="300"/>
                                  </p:stCondLst>
                                  <p:childTnLst>
                                    <p:set>
                                      <p:cBhvr>
                                        <p:cTn id="99" dur="1" fill="hold">
                                          <p:stCondLst>
                                            <p:cond delay="0"/>
                                          </p:stCondLst>
                                        </p:cTn>
                                        <p:tgtEl>
                                          <p:spTgt spid="134"/>
                                        </p:tgtEl>
                                        <p:attrNameLst>
                                          <p:attrName>style.visibility</p:attrName>
                                        </p:attrNameLst>
                                      </p:cBhvr>
                                      <p:to>
                                        <p:strVal val="visible"/>
                                      </p:to>
                                    </p:set>
                                  </p:childTnLst>
                                </p:cTn>
                              </p:par>
                            </p:childTnLst>
                          </p:cTn>
                        </p:par>
                        <p:par>
                          <p:cTn id="100" fill="hold">
                            <p:stCondLst>
                              <p:cond delay="9600"/>
                            </p:stCondLst>
                            <p:childTnLst>
                              <p:par>
                                <p:cTn id="101" presetID="1" presetClass="entr" presetSubtype="0" fill="hold" nodeType="afterEffect">
                                  <p:stCondLst>
                                    <p:cond delay="300"/>
                                  </p:stCondLst>
                                  <p:childTnLst>
                                    <p:set>
                                      <p:cBhvr>
                                        <p:cTn id="102" dur="1" fill="hold">
                                          <p:stCondLst>
                                            <p:cond delay="0"/>
                                          </p:stCondLst>
                                        </p:cTn>
                                        <p:tgtEl>
                                          <p:spTgt spid="136"/>
                                        </p:tgtEl>
                                        <p:attrNameLst>
                                          <p:attrName>style.visibility</p:attrName>
                                        </p:attrNameLst>
                                      </p:cBhvr>
                                      <p:to>
                                        <p:strVal val="visible"/>
                                      </p:to>
                                    </p:set>
                                  </p:childTnLst>
                                </p:cTn>
                              </p:par>
                            </p:childTnLst>
                          </p:cTn>
                        </p:par>
                        <p:par>
                          <p:cTn id="103" fill="hold">
                            <p:stCondLst>
                              <p:cond delay="9900"/>
                            </p:stCondLst>
                            <p:childTnLst>
                              <p:par>
                                <p:cTn id="104" presetID="1" presetClass="entr" presetSubtype="0" fill="hold" nodeType="afterEffect">
                                  <p:stCondLst>
                                    <p:cond delay="300"/>
                                  </p:stCondLst>
                                  <p:childTnLst>
                                    <p:set>
                                      <p:cBhvr>
                                        <p:cTn id="105" dur="1" fill="hold">
                                          <p:stCondLst>
                                            <p:cond delay="0"/>
                                          </p:stCondLst>
                                        </p:cTn>
                                        <p:tgtEl>
                                          <p:spTgt spid="142"/>
                                        </p:tgtEl>
                                        <p:attrNameLst>
                                          <p:attrName>style.visibility</p:attrName>
                                        </p:attrNameLst>
                                      </p:cBhvr>
                                      <p:to>
                                        <p:strVal val="visible"/>
                                      </p:to>
                                    </p:set>
                                  </p:childTnLst>
                                </p:cTn>
                              </p:par>
                            </p:childTnLst>
                          </p:cTn>
                        </p:par>
                        <p:par>
                          <p:cTn id="106" fill="hold">
                            <p:stCondLst>
                              <p:cond delay="10200"/>
                            </p:stCondLst>
                            <p:childTnLst>
                              <p:par>
                                <p:cTn id="107" presetID="1" presetClass="entr" presetSubtype="0" fill="hold" nodeType="afterEffect">
                                  <p:stCondLst>
                                    <p:cond delay="300"/>
                                  </p:stCondLst>
                                  <p:childTnLst>
                                    <p:set>
                                      <p:cBhvr>
                                        <p:cTn id="108" dur="1" fill="hold">
                                          <p:stCondLst>
                                            <p:cond delay="0"/>
                                          </p:stCondLst>
                                        </p:cTn>
                                        <p:tgtEl>
                                          <p:spTgt spid="144"/>
                                        </p:tgtEl>
                                        <p:attrNameLst>
                                          <p:attrName>style.visibility</p:attrName>
                                        </p:attrNameLst>
                                      </p:cBhvr>
                                      <p:to>
                                        <p:strVal val="visible"/>
                                      </p:to>
                                    </p:set>
                                  </p:childTnLst>
                                </p:cTn>
                              </p:par>
                            </p:childTnLst>
                          </p:cTn>
                        </p:par>
                        <p:par>
                          <p:cTn id="109" fill="hold">
                            <p:stCondLst>
                              <p:cond delay="10500"/>
                            </p:stCondLst>
                            <p:childTnLst>
                              <p:par>
                                <p:cTn id="110" presetID="1" presetClass="entr" presetSubtype="0" fill="hold" nodeType="afterEffect">
                                  <p:stCondLst>
                                    <p:cond delay="300"/>
                                  </p:stCondLst>
                                  <p:childTnLst>
                                    <p:set>
                                      <p:cBhvr>
                                        <p:cTn id="111" dur="1" fill="hold">
                                          <p:stCondLst>
                                            <p:cond delay="0"/>
                                          </p:stCondLst>
                                        </p:cTn>
                                        <p:tgtEl>
                                          <p:spTgt spid="146"/>
                                        </p:tgtEl>
                                        <p:attrNameLst>
                                          <p:attrName>style.visibility</p:attrName>
                                        </p:attrNameLst>
                                      </p:cBhvr>
                                      <p:to>
                                        <p:strVal val="visible"/>
                                      </p:to>
                                    </p:set>
                                  </p:childTnLst>
                                </p:cTn>
                              </p:par>
                            </p:childTnLst>
                          </p:cTn>
                        </p:par>
                        <p:par>
                          <p:cTn id="112" fill="hold">
                            <p:stCondLst>
                              <p:cond delay="10800"/>
                            </p:stCondLst>
                            <p:childTnLst>
                              <p:par>
                                <p:cTn id="113" presetID="1" presetClass="entr" presetSubtype="0" fill="hold" nodeType="afterEffect">
                                  <p:stCondLst>
                                    <p:cond delay="300"/>
                                  </p:stCondLst>
                                  <p:childTnLst>
                                    <p:set>
                                      <p:cBhvr>
                                        <p:cTn id="114" dur="1" fill="hold">
                                          <p:stCondLst>
                                            <p:cond delay="0"/>
                                          </p:stCondLst>
                                        </p:cTn>
                                        <p:tgtEl>
                                          <p:spTgt spid="138"/>
                                        </p:tgtEl>
                                        <p:attrNameLst>
                                          <p:attrName>style.visibility</p:attrName>
                                        </p:attrNameLst>
                                      </p:cBhvr>
                                      <p:to>
                                        <p:strVal val="visible"/>
                                      </p:to>
                                    </p:set>
                                  </p:childTnLst>
                                </p:cTn>
                              </p:par>
                            </p:childTnLst>
                          </p:cTn>
                        </p:par>
                        <p:par>
                          <p:cTn id="115" fill="hold">
                            <p:stCondLst>
                              <p:cond delay="11100"/>
                            </p:stCondLst>
                            <p:childTnLst>
                              <p:par>
                                <p:cTn id="116" presetID="1" presetClass="entr" presetSubtype="0" fill="hold" nodeType="afterEffect">
                                  <p:stCondLst>
                                    <p:cond delay="300"/>
                                  </p:stCondLst>
                                  <p:childTnLst>
                                    <p:set>
                                      <p:cBhvr>
                                        <p:cTn id="117" dur="1" fill="hold">
                                          <p:stCondLst>
                                            <p:cond delay="0"/>
                                          </p:stCondLst>
                                        </p:cTn>
                                        <p:tgtEl>
                                          <p:spTgt spid="148"/>
                                        </p:tgtEl>
                                        <p:attrNameLst>
                                          <p:attrName>style.visibility</p:attrName>
                                        </p:attrNameLst>
                                      </p:cBhvr>
                                      <p:to>
                                        <p:strVal val="visible"/>
                                      </p:to>
                                    </p:set>
                                  </p:childTnLst>
                                </p:cTn>
                              </p:par>
                            </p:childTnLst>
                          </p:cTn>
                        </p:par>
                        <p:par>
                          <p:cTn id="118" fill="hold">
                            <p:stCondLst>
                              <p:cond delay="11400"/>
                            </p:stCondLst>
                            <p:childTnLst>
                              <p:par>
                                <p:cTn id="119" presetID="1" presetClass="entr" presetSubtype="0" fill="hold" nodeType="afterEffect">
                                  <p:stCondLst>
                                    <p:cond delay="300"/>
                                  </p:stCondLst>
                                  <p:childTnLst>
                                    <p:set>
                                      <p:cBhvr>
                                        <p:cTn id="120" dur="1" fill="hold">
                                          <p:stCondLst>
                                            <p:cond delay="0"/>
                                          </p:stCondLst>
                                        </p:cTn>
                                        <p:tgtEl>
                                          <p:spTgt spid="5"/>
                                        </p:tgtEl>
                                        <p:attrNameLst>
                                          <p:attrName>style.visibility</p:attrName>
                                        </p:attrNameLst>
                                      </p:cBhvr>
                                      <p:to>
                                        <p:strVal val="visible"/>
                                      </p:to>
                                    </p:set>
                                  </p:childTnLst>
                                </p:cTn>
                              </p:par>
                            </p:childTnLst>
                          </p:cTn>
                        </p:par>
                        <p:par>
                          <p:cTn id="121" fill="hold">
                            <p:stCondLst>
                              <p:cond delay="11700"/>
                            </p:stCondLst>
                            <p:childTnLst>
                              <p:par>
                                <p:cTn id="122" presetID="1" presetClass="entr" presetSubtype="0" fill="hold" nodeType="afterEffect">
                                  <p:stCondLst>
                                    <p:cond delay="300"/>
                                  </p:stCondLst>
                                  <p:childTnLst>
                                    <p:set>
                                      <p:cBhvr>
                                        <p:cTn id="123" dur="1" fill="hold">
                                          <p:stCondLst>
                                            <p:cond delay="0"/>
                                          </p:stCondLst>
                                        </p:cTn>
                                        <p:tgtEl>
                                          <p:spTgt spid="9"/>
                                        </p:tgtEl>
                                        <p:attrNameLst>
                                          <p:attrName>style.visibility</p:attrName>
                                        </p:attrNameLst>
                                      </p:cBhvr>
                                      <p:to>
                                        <p:strVal val="visible"/>
                                      </p:to>
                                    </p:set>
                                  </p:childTnLst>
                                </p:cTn>
                              </p:par>
                            </p:childTnLst>
                          </p:cTn>
                        </p:par>
                        <p:par>
                          <p:cTn id="124" fill="hold">
                            <p:stCondLst>
                              <p:cond delay="12000"/>
                            </p:stCondLst>
                            <p:childTnLst>
                              <p:par>
                                <p:cTn id="125" presetID="1" presetClass="entr" presetSubtype="0" fill="hold" nodeType="afterEffect">
                                  <p:stCondLst>
                                    <p:cond delay="300"/>
                                  </p:stCondLst>
                                  <p:childTnLst>
                                    <p:set>
                                      <p:cBhvr>
                                        <p:cTn id="126" dur="1" fill="hold">
                                          <p:stCondLst>
                                            <p:cond delay="0"/>
                                          </p:stCondLst>
                                        </p:cTn>
                                        <p:tgtEl>
                                          <p:spTgt spid="12"/>
                                        </p:tgtEl>
                                        <p:attrNameLst>
                                          <p:attrName>style.visibility</p:attrName>
                                        </p:attrNameLst>
                                      </p:cBhvr>
                                      <p:to>
                                        <p:strVal val="visible"/>
                                      </p:to>
                                    </p:set>
                                  </p:childTnLst>
                                </p:cTn>
                              </p:par>
                            </p:childTnLst>
                          </p:cTn>
                        </p:par>
                        <p:par>
                          <p:cTn id="127" fill="hold">
                            <p:stCondLst>
                              <p:cond delay="12300"/>
                            </p:stCondLst>
                            <p:childTnLst>
                              <p:par>
                                <p:cTn id="128" presetID="1" presetClass="entr" presetSubtype="0" fill="hold" nodeType="afterEffect">
                                  <p:stCondLst>
                                    <p:cond delay="300"/>
                                  </p:stCondLst>
                                  <p:childTnLst>
                                    <p:set>
                                      <p:cBhvr>
                                        <p:cTn id="129" dur="1" fill="hold">
                                          <p:stCondLst>
                                            <p:cond delay="0"/>
                                          </p:stCondLst>
                                        </p:cTn>
                                        <p:tgtEl>
                                          <p:spTgt spid="14"/>
                                        </p:tgtEl>
                                        <p:attrNameLst>
                                          <p:attrName>style.visibility</p:attrName>
                                        </p:attrNameLst>
                                      </p:cBhvr>
                                      <p:to>
                                        <p:strVal val="visible"/>
                                      </p:to>
                                    </p:set>
                                  </p:childTnLst>
                                </p:cTn>
                              </p:par>
                            </p:childTnLst>
                          </p:cTn>
                        </p:par>
                        <p:par>
                          <p:cTn id="130" fill="hold">
                            <p:stCondLst>
                              <p:cond delay="12600"/>
                            </p:stCondLst>
                            <p:childTnLst>
                              <p:par>
                                <p:cTn id="131" presetID="1" presetClass="entr" presetSubtype="0" fill="hold" nodeType="afterEffect">
                                  <p:stCondLst>
                                    <p:cond delay="300"/>
                                  </p:stCondLst>
                                  <p:childTnLst>
                                    <p:set>
                                      <p:cBhvr>
                                        <p:cTn id="132" dur="1" fill="hold">
                                          <p:stCondLst>
                                            <p:cond delay="0"/>
                                          </p:stCondLst>
                                        </p:cTn>
                                        <p:tgtEl>
                                          <p:spTgt spid="16"/>
                                        </p:tgtEl>
                                        <p:attrNameLst>
                                          <p:attrName>style.visibility</p:attrName>
                                        </p:attrNameLst>
                                      </p:cBhvr>
                                      <p:to>
                                        <p:strVal val="visible"/>
                                      </p:to>
                                    </p:set>
                                  </p:childTnLst>
                                </p:cTn>
                              </p:par>
                            </p:childTnLst>
                          </p:cTn>
                        </p:par>
                        <p:par>
                          <p:cTn id="133" fill="hold">
                            <p:stCondLst>
                              <p:cond delay="12900"/>
                            </p:stCondLst>
                            <p:childTnLst>
                              <p:par>
                                <p:cTn id="134" presetID="1" presetClass="entr" presetSubtype="0" fill="hold" nodeType="afterEffect">
                                  <p:stCondLst>
                                    <p:cond delay="300"/>
                                  </p:stCondLst>
                                  <p:childTnLst>
                                    <p:set>
                                      <p:cBhvr>
                                        <p:cTn id="135" dur="1" fill="hold">
                                          <p:stCondLst>
                                            <p:cond delay="0"/>
                                          </p:stCondLst>
                                        </p:cTn>
                                        <p:tgtEl>
                                          <p:spTgt spid="18"/>
                                        </p:tgtEl>
                                        <p:attrNameLst>
                                          <p:attrName>style.visibility</p:attrName>
                                        </p:attrNameLst>
                                      </p:cBhvr>
                                      <p:to>
                                        <p:strVal val="visible"/>
                                      </p:to>
                                    </p:set>
                                  </p:childTnLst>
                                </p:cTn>
                              </p:par>
                            </p:childTnLst>
                          </p:cTn>
                        </p:par>
                        <p:par>
                          <p:cTn id="136" fill="hold">
                            <p:stCondLst>
                              <p:cond delay="13200"/>
                            </p:stCondLst>
                            <p:childTnLst>
                              <p:par>
                                <p:cTn id="137" presetID="1" presetClass="entr" presetSubtype="0" fill="hold" nodeType="afterEffect">
                                  <p:stCondLst>
                                    <p:cond delay="300"/>
                                  </p:stCondLst>
                                  <p:childTnLst>
                                    <p:set>
                                      <p:cBhvr>
                                        <p:cTn id="138" dur="1" fill="hold">
                                          <p:stCondLst>
                                            <p:cond delay="0"/>
                                          </p:stCondLst>
                                        </p:cTn>
                                        <p:tgtEl>
                                          <p:spTgt spid="20"/>
                                        </p:tgtEl>
                                        <p:attrNameLst>
                                          <p:attrName>style.visibility</p:attrName>
                                        </p:attrNameLst>
                                      </p:cBhvr>
                                      <p:to>
                                        <p:strVal val="visible"/>
                                      </p:to>
                                    </p:set>
                                  </p:childTnLst>
                                </p:cTn>
                              </p:par>
                            </p:childTnLst>
                          </p:cTn>
                        </p:par>
                        <p:par>
                          <p:cTn id="139" fill="hold">
                            <p:stCondLst>
                              <p:cond delay="13500"/>
                            </p:stCondLst>
                            <p:childTnLst>
                              <p:par>
                                <p:cTn id="140" presetID="1" presetClass="entr" presetSubtype="0" fill="hold" nodeType="afterEffect">
                                  <p:stCondLst>
                                    <p:cond delay="300"/>
                                  </p:stCondLst>
                                  <p:childTnLst>
                                    <p:set>
                                      <p:cBhvr>
                                        <p:cTn id="141" dur="1" fill="hold">
                                          <p:stCondLst>
                                            <p:cond delay="0"/>
                                          </p:stCondLst>
                                        </p:cTn>
                                        <p:tgtEl>
                                          <p:spTgt spid="22"/>
                                        </p:tgtEl>
                                        <p:attrNameLst>
                                          <p:attrName>style.visibility</p:attrName>
                                        </p:attrNameLst>
                                      </p:cBhvr>
                                      <p:to>
                                        <p:strVal val="visible"/>
                                      </p:to>
                                    </p:set>
                                  </p:childTnLst>
                                </p:cTn>
                              </p:par>
                            </p:childTnLst>
                          </p:cTn>
                        </p:par>
                        <p:par>
                          <p:cTn id="142" fill="hold">
                            <p:stCondLst>
                              <p:cond delay="13800"/>
                            </p:stCondLst>
                            <p:childTnLst>
                              <p:par>
                                <p:cTn id="143" presetID="1" presetClass="entr" presetSubtype="0" fill="hold" nodeType="afterEffect">
                                  <p:stCondLst>
                                    <p:cond delay="300"/>
                                  </p:stCondLst>
                                  <p:childTnLst>
                                    <p:set>
                                      <p:cBhvr>
                                        <p:cTn id="1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84"/>
          <p:cNvSpPr/>
          <p:nvPr/>
        </p:nvSpPr>
        <p:spPr>
          <a:xfrm>
            <a:off x="0" y="-76250"/>
            <a:ext cx="9144000" cy="52197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67" name="Google Shape;867;p84"/>
          <p:cNvSpPr/>
          <p:nvPr/>
        </p:nvSpPr>
        <p:spPr>
          <a:xfrm>
            <a:off x="654850" y="1131100"/>
            <a:ext cx="4262400" cy="337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68" name="Google Shape;868;p84"/>
          <p:cNvSpPr/>
          <p:nvPr/>
        </p:nvSpPr>
        <p:spPr>
          <a:xfrm>
            <a:off x="5567760" y="1131100"/>
            <a:ext cx="3303900" cy="337200"/>
          </a:xfrm>
          <a:prstGeom prst="rect">
            <a:avLst/>
          </a:prstGeom>
          <a:solidFill>
            <a:srgbClr val="FF6C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69" name="Google Shape;869;p84"/>
          <p:cNvSpPr txBox="1">
            <a:spLocks noGrp="1"/>
          </p:cNvSpPr>
          <p:nvPr>
            <p:ph type="ctrTitle" idx="4294967295"/>
          </p:nvPr>
        </p:nvSpPr>
        <p:spPr>
          <a:xfrm>
            <a:off x="655325" y="745025"/>
            <a:ext cx="79710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2800"/>
              <a:buFont typeface="Montserrat ExtraBold"/>
              <a:buNone/>
            </a:pPr>
            <a:r>
              <a:rPr lang="en-US" sz="1300">
                <a:solidFill>
                  <a:schemeClr val="dk1"/>
                </a:solidFill>
                <a:latin typeface="Montserrat ExtraLight"/>
                <a:ea typeface="Montserrat ExtraLight"/>
                <a:cs typeface="Montserrat ExtraLight"/>
                <a:sym typeface="Montserrat ExtraLight"/>
              </a:rPr>
              <a:t>Show them what buyers want in the search experience</a:t>
            </a:r>
            <a:r>
              <a:rPr lang="en-US" sz="1400">
                <a:solidFill>
                  <a:schemeClr val="dk1"/>
                </a:solidFill>
                <a:latin typeface="Montserrat ExtraLight"/>
                <a:ea typeface="Montserrat ExtraLight"/>
                <a:cs typeface="Montserrat ExtraLight"/>
                <a:sym typeface="Montserrat ExtraLight"/>
              </a:rPr>
              <a:t> and </a:t>
            </a:r>
            <a:r>
              <a:rPr lang="en-US" sz="1300">
                <a:solidFill>
                  <a:srgbClr val="001633"/>
                </a:solidFill>
                <a:latin typeface="Montserrat ExtraLight"/>
                <a:ea typeface="Montserrat ExtraLight"/>
                <a:cs typeface="Montserrat ExtraLight"/>
                <a:sym typeface="Montserrat ExtraLight"/>
              </a:rPr>
              <a:t>c</a:t>
            </a:r>
            <a:r>
              <a:rPr lang="en-US" sz="1300" i="0" u="none" strike="noStrike" cap="none">
                <a:solidFill>
                  <a:srgbClr val="001633"/>
                </a:solidFill>
                <a:latin typeface="Montserrat ExtraLight"/>
                <a:ea typeface="Montserrat ExtraLight"/>
                <a:cs typeface="Montserrat ExtraLight"/>
                <a:sym typeface="Montserrat ExtraLight"/>
              </a:rPr>
              <a:t>urate your own </a:t>
            </a:r>
            <a:r>
              <a:rPr lang="en-US" sz="1300">
                <a:solidFill>
                  <a:srgbClr val="001633"/>
                </a:solidFill>
                <a:latin typeface="Montserrat ExtraLight"/>
                <a:ea typeface="Montserrat ExtraLight"/>
                <a:cs typeface="Montserrat ExtraLight"/>
                <a:sym typeface="Montserrat ExtraLight"/>
              </a:rPr>
              <a:t>seller</a:t>
            </a:r>
            <a:r>
              <a:rPr lang="en-US" sz="1300" i="0" u="none" strike="noStrike" cap="none">
                <a:solidFill>
                  <a:srgbClr val="001633"/>
                </a:solidFill>
                <a:latin typeface="Montserrat ExtraLight"/>
                <a:ea typeface="Montserrat ExtraLight"/>
                <a:cs typeface="Montserrat ExtraLight"/>
                <a:sym typeface="Montserrat ExtraLight"/>
              </a:rPr>
              <a:t> experience</a:t>
            </a:r>
            <a:endParaRPr sz="1300" i="0" u="none" strike="noStrike" cap="none">
              <a:solidFill>
                <a:srgbClr val="001633"/>
              </a:solidFill>
              <a:latin typeface="Montserrat ExtraLight"/>
              <a:ea typeface="Montserrat ExtraLight"/>
              <a:cs typeface="Montserrat ExtraLight"/>
              <a:sym typeface="Montserrat ExtraLight"/>
            </a:endParaRPr>
          </a:p>
        </p:txBody>
      </p:sp>
      <p:cxnSp>
        <p:nvCxnSpPr>
          <p:cNvPr id="871" name="Google Shape;871;p84"/>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sp>
        <p:nvSpPr>
          <p:cNvPr id="872" name="Google Shape;872;p84"/>
          <p:cNvSpPr txBox="1"/>
          <p:nvPr/>
        </p:nvSpPr>
        <p:spPr>
          <a:xfrm>
            <a:off x="655320" y="1092942"/>
            <a:ext cx="48843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chemeClr val="lt1"/>
                </a:solidFill>
                <a:latin typeface="Montserrat"/>
                <a:ea typeface="Montserrat"/>
                <a:cs typeface="Montserrat"/>
                <a:sym typeface="Montserrat"/>
              </a:rPr>
              <a:t>What buyers want in the home search process</a:t>
            </a:r>
            <a:endParaRPr sz="1300" b="1">
              <a:solidFill>
                <a:schemeClr val="lt1"/>
              </a:solidFill>
              <a:latin typeface="Montserrat"/>
              <a:ea typeface="Montserrat"/>
              <a:cs typeface="Montserrat"/>
              <a:sym typeface="Montserrat"/>
            </a:endParaRPr>
          </a:p>
          <a:p>
            <a:pPr marL="0" lvl="0" indent="0" algn="l" rtl="0">
              <a:spcBef>
                <a:spcPts val="0"/>
              </a:spcBef>
              <a:spcAft>
                <a:spcPts val="0"/>
              </a:spcAft>
              <a:buClr>
                <a:srgbClr val="000000"/>
              </a:buClr>
              <a:buSzPts val="1300"/>
              <a:buFont typeface="Arial"/>
              <a:buNone/>
            </a:pPr>
            <a:endParaRPr sz="1300" b="1">
              <a:solidFill>
                <a:schemeClr val="lt1"/>
              </a:solidFill>
              <a:latin typeface="Montserrat"/>
              <a:ea typeface="Montserrat"/>
              <a:cs typeface="Montserrat"/>
              <a:sym typeface="Montserrat"/>
            </a:endParaRPr>
          </a:p>
        </p:txBody>
      </p:sp>
      <p:sp>
        <p:nvSpPr>
          <p:cNvPr id="873" name="Google Shape;873;p84"/>
          <p:cNvSpPr txBox="1"/>
          <p:nvPr/>
        </p:nvSpPr>
        <p:spPr>
          <a:xfrm>
            <a:off x="5567100" y="1131100"/>
            <a:ext cx="330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300"/>
              <a:buFont typeface="Arial"/>
              <a:buNone/>
            </a:pPr>
            <a:r>
              <a:rPr lang="en-US" sz="1300" b="1">
                <a:solidFill>
                  <a:schemeClr val="lt1"/>
                </a:solidFill>
                <a:latin typeface="Montserrat"/>
                <a:ea typeface="Montserrat"/>
                <a:cs typeface="Montserrat"/>
                <a:sym typeface="Montserrat"/>
              </a:rPr>
              <a:t>What I include in my seller services</a:t>
            </a:r>
            <a:endParaRPr sz="1300" b="1">
              <a:solidFill>
                <a:schemeClr val="lt1"/>
              </a:solidFill>
              <a:latin typeface="Montserrat"/>
              <a:ea typeface="Montserrat"/>
              <a:cs typeface="Montserrat"/>
              <a:sym typeface="Montserrat"/>
            </a:endParaRPr>
          </a:p>
        </p:txBody>
      </p:sp>
      <p:sp>
        <p:nvSpPr>
          <p:cNvPr id="874" name="Google Shape;874;p84"/>
          <p:cNvSpPr txBox="1"/>
          <p:nvPr/>
        </p:nvSpPr>
        <p:spPr>
          <a:xfrm>
            <a:off x="548400" y="1516000"/>
            <a:ext cx="8404500" cy="22641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96% - Professional Photos	We professionally photograph your home</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96% - Detailed information about properties for sale	We use the MLS &amp; </a:t>
            </a:r>
            <a:r>
              <a:rPr lang="en-US" sz="1100" dirty="0" err="1">
                <a:latin typeface="Montserrat"/>
                <a:ea typeface="Montserrat"/>
                <a:cs typeface="Montserrat"/>
                <a:sym typeface="Montserrat"/>
              </a:rPr>
              <a:t>Realreports.ai</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87% - Floor Plans	We create a floorplan through </a:t>
            </a:r>
            <a:r>
              <a:rPr lang="en-US" sz="1100" dirty="0" err="1">
                <a:latin typeface="Montserrat"/>
                <a:ea typeface="Montserrat"/>
                <a:cs typeface="Montserrat"/>
                <a:sym typeface="Montserrat"/>
              </a:rPr>
              <a:t>Cubicasa.com</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81% - Detailed information about sold properties	N/A</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79% - Neighborhood Information	We use </a:t>
            </a:r>
            <a:r>
              <a:rPr lang="en-US" sz="1100" dirty="0" err="1">
                <a:latin typeface="Montserrat"/>
                <a:ea typeface="Montserrat"/>
                <a:cs typeface="Montserrat"/>
                <a:sym typeface="Montserrat"/>
              </a:rPr>
              <a:t>Locallogic.co</a:t>
            </a:r>
            <a:r>
              <a:rPr lang="en-US" sz="1100" dirty="0">
                <a:latin typeface="Montserrat"/>
                <a:ea typeface="Montserrat"/>
                <a:cs typeface="Montserrat"/>
                <a:sym typeface="Montserrat"/>
              </a:rPr>
              <a:t> reports on our listings</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75% - Virtual Tours / 3D Walkthrough	</a:t>
            </a:r>
            <a:r>
              <a:rPr lang="en-US" sz="1100" dirty="0" err="1">
                <a:latin typeface="Montserrat"/>
                <a:ea typeface="Montserrat"/>
                <a:cs typeface="Montserrat"/>
                <a:sym typeface="Montserrat"/>
              </a:rPr>
              <a:t>Zillow.com</a:t>
            </a:r>
            <a:r>
              <a:rPr lang="en-US" sz="1100" dirty="0">
                <a:latin typeface="Montserrat"/>
                <a:ea typeface="Montserrat"/>
                <a:cs typeface="Montserrat"/>
                <a:sym typeface="Montserrat"/>
              </a:rPr>
              <a:t>/z/3d-home &amp; </a:t>
            </a:r>
            <a:r>
              <a:rPr lang="en-US" sz="1100" dirty="0" err="1">
                <a:latin typeface="Montserrat"/>
                <a:ea typeface="Montserrat"/>
                <a:cs typeface="Montserrat"/>
                <a:sym typeface="Montserrat"/>
              </a:rPr>
              <a:t>matterport.com</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70% - Pending Sales / Contract Status	N/A</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65% - Interactive Map Search	Our website provides Interactive Map Search</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62% - Property Videos	We create a professional video for YouTube</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59% - Information about upcoming open houses	We do 4 open houses and publish on MLS</a:t>
            </a:r>
            <a:endParaRPr sz="1100" dirty="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tabLst>
                <a:tab pos="5029200" algn="l"/>
              </a:tabLst>
            </a:pPr>
            <a:r>
              <a:rPr lang="en-US" sz="1100" dirty="0">
                <a:latin typeface="Montserrat"/>
                <a:ea typeface="Montserrat"/>
                <a:cs typeface="Montserrat"/>
                <a:sym typeface="Montserrat"/>
              </a:rPr>
              <a:t>30% - Virtual Open Houses	I’ll tour and FaceTime buyers if needed</a:t>
            </a:r>
            <a:endParaRPr sz="1100" dirty="0">
              <a:latin typeface="Montserrat"/>
              <a:ea typeface="Montserrat"/>
              <a:cs typeface="Montserrat"/>
              <a:sym typeface="Montserrat"/>
            </a:endParaRPr>
          </a:p>
        </p:txBody>
      </p:sp>
      <p:sp>
        <p:nvSpPr>
          <p:cNvPr id="2" name="Google Shape;847;p82">
            <a:extLst>
              <a:ext uri="{FF2B5EF4-FFF2-40B4-BE49-F238E27FC236}">
                <a16:creationId xmlns:a16="http://schemas.microsoft.com/office/drawing/2014/main" id="{DFCE1774-0615-6312-9693-B5F68038C4DA}"/>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Seller’s Agents</a:t>
            </a:r>
            <a:endParaRPr lang="en-US" sz="25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85"/>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80" name="Google Shape;880;p85"/>
          <p:cNvSpPr txBox="1">
            <a:spLocks noGrp="1"/>
          </p:cNvSpPr>
          <p:nvPr>
            <p:ph type="ctrTitle" idx="4294967295"/>
          </p:nvPr>
        </p:nvSpPr>
        <p:spPr>
          <a:xfrm>
            <a:off x="539699" y="1644375"/>
            <a:ext cx="6083283" cy="1519200"/>
          </a:xfrm>
          <a:prstGeom prst="rect">
            <a:avLst/>
          </a:prstGeom>
          <a:noFill/>
          <a:ln>
            <a:noFill/>
          </a:ln>
        </p:spPr>
        <p:txBody>
          <a:bodyPr spcFirstLastPara="1" wrap="square" lIns="91425" tIns="91425" rIns="91425" bIns="91425" anchor="ctr" anchorCtr="0">
            <a:noAutofit/>
          </a:bodyPr>
          <a:lstStyle/>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Virtual Staging			</a:t>
            </a:r>
            <a:r>
              <a:rPr lang="en-US" sz="1300" b="1" i="0" u="none" strike="noStrike" cap="none" dirty="0" err="1">
                <a:solidFill>
                  <a:srgbClr val="212121"/>
                </a:solidFill>
                <a:latin typeface="Montserrat"/>
                <a:ea typeface="Montserrat"/>
                <a:cs typeface="Montserrat"/>
                <a:sym typeface="Montserrat"/>
              </a:rPr>
              <a:t>Styldod.com</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Revive Remodel			</a:t>
            </a:r>
            <a:r>
              <a:rPr lang="en-US" sz="1300" b="1" i="0" u="none" strike="noStrike" cap="none" dirty="0" err="1">
                <a:solidFill>
                  <a:srgbClr val="212121"/>
                </a:solidFill>
                <a:latin typeface="Montserrat"/>
                <a:ea typeface="Montserrat"/>
                <a:cs typeface="Montserrat"/>
                <a:sym typeface="Montserrat"/>
              </a:rPr>
              <a:t>revive.realestate</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dirty="0">
                <a:solidFill>
                  <a:srgbClr val="212121"/>
                </a:solidFill>
                <a:latin typeface="Montserrat"/>
                <a:ea typeface="Montserrat"/>
                <a:cs typeface="Montserrat"/>
                <a:sym typeface="Montserrat"/>
              </a:rPr>
              <a:t>Showcase Listings		</a:t>
            </a:r>
            <a:r>
              <a:rPr lang="en-US" sz="1300" b="1" dirty="0" err="1">
                <a:solidFill>
                  <a:srgbClr val="212121"/>
                </a:solidFill>
                <a:latin typeface="Montserrat"/>
                <a:ea typeface="Montserrat"/>
                <a:cs typeface="Montserrat"/>
                <a:sym typeface="Montserrat"/>
              </a:rPr>
              <a:t>Zillow.com</a:t>
            </a:r>
            <a:endParaRPr sz="1300" b="1"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b="0" i="0" u="none" strike="noStrike" cap="none" dirty="0">
                <a:solidFill>
                  <a:srgbClr val="212121"/>
                </a:solidFill>
                <a:latin typeface="Montserrat"/>
                <a:ea typeface="Montserrat"/>
                <a:cs typeface="Montserrat"/>
                <a:sym typeface="Montserrat"/>
              </a:rPr>
              <a:t>Utility Services			</a:t>
            </a:r>
            <a:r>
              <a:rPr lang="en-US" sz="1300" b="1" i="0" u="none" strike="noStrike" cap="none" dirty="0" err="1">
                <a:solidFill>
                  <a:srgbClr val="212121"/>
                </a:solidFill>
                <a:latin typeface="Montserrat"/>
                <a:ea typeface="Montserrat"/>
                <a:cs typeface="Montserrat"/>
                <a:sym typeface="Montserrat"/>
              </a:rPr>
              <a:t>moveconcierge.com</a:t>
            </a:r>
            <a:endParaRPr sz="1300" b="1" i="0" u="none" strike="noStrike" cap="none" dirty="0">
              <a:solidFill>
                <a:srgbClr val="212121"/>
              </a:solidFill>
              <a:latin typeface="Montserrat"/>
              <a:ea typeface="Montserrat"/>
              <a:cs typeface="Montserrat"/>
              <a:sym typeface="Montserrat"/>
            </a:endParaRPr>
          </a:p>
          <a:p>
            <a:pPr marL="488950" marR="0" lvl="0" indent="-342900" algn="l" rtl="0">
              <a:lnSpc>
                <a:spcPct val="115000"/>
              </a:lnSpc>
              <a:spcBef>
                <a:spcPts val="0"/>
              </a:spcBef>
              <a:spcAft>
                <a:spcPts val="0"/>
              </a:spcAft>
              <a:buClr>
                <a:srgbClr val="212121"/>
              </a:buClr>
              <a:buSzPts val="1300"/>
              <a:buFont typeface="Montserrat Medium"/>
              <a:buAutoNum type="arabicPeriod"/>
            </a:pPr>
            <a:r>
              <a:rPr lang="en-US" sz="1300" dirty="0">
                <a:solidFill>
                  <a:srgbClr val="212121"/>
                </a:solidFill>
                <a:latin typeface="Montserrat"/>
                <a:ea typeface="Montserrat"/>
                <a:cs typeface="Montserrat"/>
                <a:sym typeface="Montserrat"/>
              </a:rPr>
              <a:t>Social Media Ads		</a:t>
            </a:r>
            <a:r>
              <a:rPr lang="en-US" sz="1300" b="1" dirty="0">
                <a:solidFill>
                  <a:srgbClr val="212121"/>
                </a:solidFill>
                <a:latin typeface="Montserrat"/>
                <a:ea typeface="Montserrat"/>
                <a:cs typeface="Montserrat"/>
                <a:sym typeface="Montserrat"/>
              </a:rPr>
              <a:t>Facebook / Instagram</a:t>
            </a:r>
            <a:endParaRPr sz="1300" b="1" i="0" u="none" strike="noStrike" cap="none" dirty="0">
              <a:solidFill>
                <a:srgbClr val="212121"/>
              </a:solidFill>
              <a:latin typeface="Montserrat"/>
              <a:ea typeface="Montserrat"/>
              <a:cs typeface="Montserrat"/>
              <a:sym typeface="Montserrat"/>
            </a:endParaRPr>
          </a:p>
        </p:txBody>
      </p:sp>
      <p:sp>
        <p:nvSpPr>
          <p:cNvPr id="881" name="Google Shape;881;p85"/>
          <p:cNvSpPr txBox="1"/>
          <p:nvPr/>
        </p:nvSpPr>
        <p:spPr>
          <a:xfrm>
            <a:off x="674002" y="1125838"/>
            <a:ext cx="5478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212121"/>
                </a:solidFill>
                <a:latin typeface="Montserrat"/>
                <a:ea typeface="Montserrat"/>
                <a:cs typeface="Montserrat"/>
                <a:sym typeface="Montserrat"/>
              </a:rPr>
              <a:t>I also offer way more than what any other </a:t>
            </a:r>
            <a:r>
              <a:rPr lang="en-US" sz="1300">
                <a:solidFill>
                  <a:srgbClr val="212121"/>
                </a:solidFill>
                <a:latin typeface="Montserrat"/>
                <a:ea typeface="Montserrat"/>
                <a:cs typeface="Montserrat"/>
                <a:sym typeface="Montserrat"/>
              </a:rPr>
              <a:t>seller’s</a:t>
            </a:r>
            <a:r>
              <a:rPr lang="en-US" sz="1300" b="0" i="0" u="none" strike="noStrike" cap="none">
                <a:solidFill>
                  <a:srgbClr val="212121"/>
                </a:solidFill>
                <a:latin typeface="Montserrat"/>
                <a:ea typeface="Montserrat"/>
                <a:cs typeface="Montserrat"/>
                <a:sym typeface="Montserrat"/>
              </a:rPr>
              <a:t> agents offer:</a:t>
            </a:r>
            <a:endParaRPr sz="1200" b="0" i="0" u="none" strike="noStrike" cap="none">
              <a:solidFill>
                <a:srgbClr val="000000"/>
              </a:solidFill>
              <a:latin typeface="Arial"/>
              <a:ea typeface="Arial"/>
              <a:cs typeface="Arial"/>
              <a:sym typeface="Arial"/>
            </a:endParaRPr>
          </a:p>
        </p:txBody>
      </p:sp>
      <p:sp>
        <p:nvSpPr>
          <p:cNvPr id="882" name="Google Shape;882;p85"/>
          <p:cNvSpPr txBox="1"/>
          <p:nvPr/>
        </p:nvSpPr>
        <p:spPr>
          <a:xfrm>
            <a:off x="655320" y="745025"/>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Curate your own </a:t>
            </a:r>
            <a:r>
              <a:rPr lang="en-US" sz="1300">
                <a:solidFill>
                  <a:srgbClr val="001633"/>
                </a:solidFill>
                <a:latin typeface="Montserrat ExtraLight"/>
                <a:ea typeface="Montserrat ExtraLight"/>
                <a:cs typeface="Montserrat ExtraLight"/>
                <a:sym typeface="Montserrat ExtraLight"/>
              </a:rPr>
              <a:t>seller</a:t>
            </a:r>
            <a:r>
              <a:rPr lang="en-US" sz="1300" b="0" i="0" u="none" strike="noStrike" cap="none">
                <a:solidFill>
                  <a:srgbClr val="001633"/>
                </a:solidFill>
                <a:latin typeface="Montserrat ExtraLight"/>
                <a:ea typeface="Montserrat ExtraLight"/>
                <a:cs typeface="Montserrat ExtraLight"/>
                <a:sym typeface="Montserrat ExtraLight"/>
              </a:rPr>
              <a:t> experience</a:t>
            </a:r>
            <a:endParaRPr sz="1300" b="0" i="0" u="none" strike="noStrike" cap="none">
              <a:solidFill>
                <a:srgbClr val="001633"/>
              </a:solidFill>
              <a:latin typeface="Montserrat ExtraLight"/>
              <a:ea typeface="Montserrat ExtraLight"/>
              <a:cs typeface="Montserrat ExtraLight"/>
              <a:sym typeface="Montserrat ExtraLight"/>
            </a:endParaRPr>
          </a:p>
        </p:txBody>
      </p:sp>
      <p:cxnSp>
        <p:nvCxnSpPr>
          <p:cNvPr id="884" name="Google Shape;884;p85"/>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pic>
        <p:nvPicPr>
          <p:cNvPr id="885" name="Google Shape;885;p85"/>
          <p:cNvPicPr preferRelativeResize="0"/>
          <p:nvPr/>
        </p:nvPicPr>
        <p:blipFill>
          <a:blip r:embed="rId3">
            <a:alphaModFix/>
          </a:blip>
          <a:stretch>
            <a:fillRect/>
          </a:stretch>
        </p:blipFill>
        <p:spPr>
          <a:xfrm>
            <a:off x="4332900" y="2548525"/>
            <a:ext cx="4811100" cy="2594975"/>
          </a:xfrm>
          <a:prstGeom prst="rect">
            <a:avLst/>
          </a:prstGeom>
          <a:noFill/>
          <a:ln>
            <a:noFill/>
          </a:ln>
        </p:spPr>
      </p:pic>
      <p:sp>
        <p:nvSpPr>
          <p:cNvPr id="2" name="Google Shape;847;p82">
            <a:extLst>
              <a:ext uri="{FF2B5EF4-FFF2-40B4-BE49-F238E27FC236}">
                <a16:creationId xmlns:a16="http://schemas.microsoft.com/office/drawing/2014/main" id="{2C3A520E-11B0-5004-AC30-00579889D673}"/>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Seller’s Agents</a:t>
            </a:r>
            <a:endParaRPr lang="en-US" sz="2500" dirty="0">
              <a:solidFill>
                <a:srgbClr val="00163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86"/>
          <p:cNvSpPr/>
          <p:nvPr/>
        </p:nvSpPr>
        <p:spPr>
          <a:xfrm>
            <a:off x="0" y="-5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91" name="Google Shape;891;p86"/>
          <p:cNvSpPr/>
          <p:nvPr/>
        </p:nvSpPr>
        <p:spPr>
          <a:xfrm>
            <a:off x="4855246" y="1523594"/>
            <a:ext cx="2919300" cy="2325000"/>
          </a:xfrm>
          <a:prstGeom prst="roundRect">
            <a:avLst>
              <a:gd name="adj" fmla="val 2759"/>
            </a:avLst>
          </a:prstGeom>
          <a:solidFill>
            <a:schemeClr val="lt1"/>
          </a:solidFill>
          <a:ln w="9525" cap="flat" cmpd="sng">
            <a:solidFill>
              <a:srgbClr val="FF6C2C"/>
            </a:solidFill>
            <a:prstDash val="solid"/>
            <a:round/>
            <a:headEnd type="none" w="sm" len="sm"/>
            <a:tailEnd type="none" w="sm" len="sm"/>
          </a:ln>
          <a:effectLst>
            <a:outerShdw blurRad="585788" dist="238125" dir="3180000" algn="bl" rotWithShape="0">
              <a:srgbClr val="FF6C2C">
                <a:alpha val="3098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92" name="Google Shape;892;p86"/>
          <p:cNvSpPr/>
          <p:nvPr/>
        </p:nvSpPr>
        <p:spPr>
          <a:xfrm>
            <a:off x="4852696" y="1523582"/>
            <a:ext cx="2924400" cy="245100"/>
          </a:xfrm>
          <a:prstGeom prst="round2SameRect">
            <a:avLst>
              <a:gd name="adj1" fmla="val 20632"/>
              <a:gd name="adj2" fmla="val 0"/>
            </a:avLst>
          </a:prstGeom>
          <a:solidFill>
            <a:srgbClr val="FF6C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893" name="Google Shape;893;p86"/>
          <p:cNvSpPr/>
          <p:nvPr/>
        </p:nvSpPr>
        <p:spPr>
          <a:xfrm>
            <a:off x="1359275" y="1587800"/>
            <a:ext cx="2919300" cy="2877600"/>
          </a:xfrm>
          <a:prstGeom prst="roundRect">
            <a:avLst>
              <a:gd name="adj" fmla="val 2759"/>
            </a:avLst>
          </a:prstGeom>
          <a:solidFill>
            <a:schemeClr val="lt1"/>
          </a:solidFill>
          <a:ln w="9525" cap="flat" cmpd="sng">
            <a:solidFill>
              <a:srgbClr val="959499"/>
            </a:solidFill>
            <a:prstDash val="solid"/>
            <a:round/>
            <a:headEnd type="none" w="sm" len="sm"/>
            <a:tailEnd type="none" w="sm" len="sm"/>
          </a:ln>
          <a:effectLst>
            <a:outerShdw blurRad="542925" dist="285750" dir="3300000"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94" name="Google Shape;894;p86"/>
          <p:cNvSpPr/>
          <p:nvPr/>
        </p:nvSpPr>
        <p:spPr>
          <a:xfrm>
            <a:off x="1359671" y="1523582"/>
            <a:ext cx="2924400" cy="245100"/>
          </a:xfrm>
          <a:prstGeom prst="round2SameRect">
            <a:avLst>
              <a:gd name="adj1" fmla="val 20632"/>
              <a:gd name="adj2" fmla="val 0"/>
            </a:avLst>
          </a:prstGeom>
          <a:solidFill>
            <a:srgbClr val="9594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895" name="Google Shape;895;p86"/>
          <p:cNvSpPr txBox="1">
            <a:spLocks noGrp="1"/>
          </p:cNvSpPr>
          <p:nvPr>
            <p:ph type="ctrTitle" idx="4294967295"/>
          </p:nvPr>
        </p:nvSpPr>
        <p:spPr>
          <a:xfrm>
            <a:off x="666093" y="747891"/>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300" b="0" i="0" u="none" strike="noStrike" cap="none">
                <a:solidFill>
                  <a:srgbClr val="001633"/>
                </a:solidFill>
                <a:latin typeface="Montserrat ExtraLight"/>
                <a:ea typeface="Montserrat ExtraLight"/>
                <a:cs typeface="Montserrat ExtraLight"/>
                <a:sym typeface="Montserrat ExtraLight"/>
              </a:rPr>
              <a:t>Offer different levels of service and compensation. </a:t>
            </a:r>
            <a:endParaRPr sz="1300" b="0" i="0" u="none" strike="noStrike" cap="none">
              <a:solidFill>
                <a:srgbClr val="001633"/>
              </a:solidFill>
              <a:latin typeface="Montserrat ExtraLight"/>
              <a:ea typeface="Montserrat ExtraLight"/>
              <a:cs typeface="Montserrat ExtraLight"/>
              <a:sym typeface="Montserrat ExtraLight"/>
            </a:endParaRPr>
          </a:p>
        </p:txBody>
      </p:sp>
      <p:sp>
        <p:nvSpPr>
          <p:cNvPr id="896" name="Google Shape;896;p86"/>
          <p:cNvSpPr txBox="1">
            <a:spLocks noGrp="1"/>
          </p:cNvSpPr>
          <p:nvPr>
            <p:ph type="ctrTitle" idx="4294967295"/>
          </p:nvPr>
        </p:nvSpPr>
        <p:spPr>
          <a:xfrm>
            <a:off x="4855245" y="1470787"/>
            <a:ext cx="2919300" cy="354300"/>
          </a:xfrm>
          <a:prstGeom prst="rect">
            <a:avLst/>
          </a:prstGeom>
          <a:no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lt1"/>
              </a:buClr>
              <a:buSzPts val="2800"/>
              <a:buFont typeface="Montserrat ExtraBold"/>
              <a:buNone/>
            </a:pPr>
            <a:r>
              <a:rPr lang="en-US" sz="1500" b="1" i="0" u="none" strike="noStrike" cap="none">
                <a:solidFill>
                  <a:schemeClr val="lt1"/>
                </a:solidFill>
                <a:latin typeface="Montserrat"/>
                <a:ea typeface="Montserrat"/>
                <a:cs typeface="Montserrat"/>
                <a:sym typeface="Montserrat"/>
              </a:rPr>
              <a:t>PLATINUM</a:t>
            </a:r>
            <a:endParaRPr sz="1500" b="1" i="0" u="none" strike="noStrike" cap="none">
              <a:solidFill>
                <a:schemeClr val="lt1"/>
              </a:solidFill>
              <a:latin typeface="Montserrat"/>
              <a:ea typeface="Montserrat"/>
              <a:cs typeface="Montserrat"/>
              <a:sym typeface="Montserrat"/>
            </a:endParaRPr>
          </a:p>
        </p:txBody>
      </p:sp>
      <p:sp>
        <p:nvSpPr>
          <p:cNvPr id="897" name="Google Shape;897;p86"/>
          <p:cNvSpPr txBox="1">
            <a:spLocks noGrp="1"/>
          </p:cNvSpPr>
          <p:nvPr>
            <p:ph type="ctrTitle" idx="4294967295"/>
          </p:nvPr>
        </p:nvSpPr>
        <p:spPr>
          <a:xfrm>
            <a:off x="1354171" y="1470787"/>
            <a:ext cx="2924400" cy="354300"/>
          </a:xfrm>
          <a:prstGeom prst="rect">
            <a:avLst/>
          </a:prstGeom>
          <a:no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lt1"/>
              </a:buClr>
              <a:buSzPts val="2800"/>
              <a:buFont typeface="Montserrat ExtraBold"/>
              <a:buNone/>
            </a:pPr>
            <a:r>
              <a:rPr lang="en-US" sz="1500" b="1" i="0" u="none" strike="noStrike" cap="none">
                <a:solidFill>
                  <a:schemeClr val="lt1"/>
                </a:solidFill>
                <a:latin typeface="Montserrat"/>
                <a:ea typeface="Montserrat"/>
                <a:cs typeface="Montserrat"/>
                <a:sym typeface="Montserrat"/>
              </a:rPr>
              <a:t>PREMIERE</a:t>
            </a:r>
            <a:endParaRPr sz="1500" b="1" i="0" u="none" strike="noStrike" cap="none">
              <a:solidFill>
                <a:schemeClr val="lt1"/>
              </a:solidFill>
              <a:latin typeface="Montserrat"/>
              <a:ea typeface="Montserrat"/>
              <a:cs typeface="Montserrat"/>
              <a:sym typeface="Montserrat"/>
            </a:endParaRPr>
          </a:p>
        </p:txBody>
      </p:sp>
      <p:sp>
        <p:nvSpPr>
          <p:cNvPr id="898" name="Google Shape;898;p86"/>
          <p:cNvSpPr/>
          <p:nvPr/>
        </p:nvSpPr>
        <p:spPr>
          <a:xfrm>
            <a:off x="2080471" y="1578742"/>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99" name="Google Shape;899;p86"/>
          <p:cNvSpPr/>
          <p:nvPr/>
        </p:nvSpPr>
        <p:spPr>
          <a:xfrm>
            <a:off x="3420259"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0" name="Google Shape;900;p86"/>
          <p:cNvSpPr/>
          <p:nvPr/>
        </p:nvSpPr>
        <p:spPr>
          <a:xfrm>
            <a:off x="55719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1" name="Google Shape;901;p86"/>
          <p:cNvSpPr/>
          <p:nvPr/>
        </p:nvSpPr>
        <p:spPr>
          <a:xfrm>
            <a:off x="53586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2" name="Google Shape;902;p86"/>
          <p:cNvSpPr/>
          <p:nvPr/>
        </p:nvSpPr>
        <p:spPr>
          <a:xfrm>
            <a:off x="51453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3" name="Google Shape;903;p86"/>
          <p:cNvSpPr/>
          <p:nvPr/>
        </p:nvSpPr>
        <p:spPr>
          <a:xfrm>
            <a:off x="7347321"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4" name="Google Shape;904;p86"/>
          <p:cNvSpPr/>
          <p:nvPr/>
        </p:nvSpPr>
        <p:spPr>
          <a:xfrm>
            <a:off x="71340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5" name="Google Shape;905;p86"/>
          <p:cNvSpPr/>
          <p:nvPr/>
        </p:nvSpPr>
        <p:spPr>
          <a:xfrm>
            <a:off x="6920734" y="1579387"/>
            <a:ext cx="137100" cy="1371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06" name="Google Shape;906;p86"/>
          <p:cNvSpPr txBox="1"/>
          <p:nvPr/>
        </p:nvSpPr>
        <p:spPr>
          <a:xfrm>
            <a:off x="1673933" y="1801489"/>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212121"/>
                </a:solidFill>
                <a:latin typeface="Montserrat"/>
                <a:ea typeface="Montserrat"/>
                <a:cs typeface="Montserrat"/>
                <a:sym typeface="Montserrat"/>
              </a:rPr>
              <a:t>My standard offering &amp; fee:</a:t>
            </a:r>
            <a:endParaRPr sz="1100" b="1" i="0" u="none" strike="noStrike" cap="none">
              <a:solidFill>
                <a:srgbClr val="212121"/>
              </a:solidFill>
              <a:latin typeface="Montserrat"/>
              <a:ea typeface="Montserrat"/>
              <a:cs typeface="Montserrat"/>
              <a:sym typeface="Montserrat"/>
            </a:endParaRPr>
          </a:p>
        </p:txBody>
      </p:sp>
      <p:sp>
        <p:nvSpPr>
          <p:cNvPr id="907" name="Google Shape;907;p86"/>
          <p:cNvSpPr txBox="1"/>
          <p:nvPr/>
        </p:nvSpPr>
        <p:spPr>
          <a:xfrm>
            <a:off x="4850146" y="1803104"/>
            <a:ext cx="29244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212121"/>
                </a:solidFill>
                <a:latin typeface="Montserrat"/>
                <a:ea typeface="Montserrat"/>
                <a:cs typeface="Montserrat"/>
                <a:sym typeface="Montserrat"/>
              </a:rPr>
              <a:t>PREMIERE + we handle everything:</a:t>
            </a:r>
            <a:endParaRPr sz="1400" b="1" i="0" u="none" strike="noStrike" cap="none">
              <a:solidFill>
                <a:srgbClr val="000000"/>
              </a:solidFill>
              <a:latin typeface="Montserrat"/>
              <a:ea typeface="Montserrat"/>
              <a:cs typeface="Montserrat"/>
              <a:sym typeface="Montserrat"/>
            </a:endParaRPr>
          </a:p>
        </p:txBody>
      </p:sp>
      <p:cxnSp>
        <p:nvCxnSpPr>
          <p:cNvPr id="909" name="Google Shape;909;p86"/>
          <p:cNvCxnSpPr/>
          <p:nvPr/>
        </p:nvCxnSpPr>
        <p:spPr>
          <a:xfrm rot="10800000">
            <a:off x="609600" y="457149"/>
            <a:ext cx="0" cy="483600"/>
          </a:xfrm>
          <a:prstGeom prst="straightConnector1">
            <a:avLst/>
          </a:prstGeom>
          <a:noFill/>
          <a:ln w="19050" cap="flat" cmpd="sng">
            <a:solidFill>
              <a:srgbClr val="FF6C2C"/>
            </a:solidFill>
            <a:prstDash val="solid"/>
            <a:round/>
            <a:headEnd type="none" w="sm" len="sm"/>
            <a:tailEnd type="none" w="sm" len="sm"/>
          </a:ln>
        </p:spPr>
      </p:cxnSp>
      <p:sp>
        <p:nvSpPr>
          <p:cNvPr id="910" name="Google Shape;910;p86"/>
          <p:cNvSpPr txBox="1"/>
          <p:nvPr/>
        </p:nvSpPr>
        <p:spPr>
          <a:xfrm>
            <a:off x="1354171" y="1075582"/>
            <a:ext cx="29244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I charge X for my PREMIERE service</a:t>
            </a:r>
            <a:endParaRPr/>
          </a:p>
        </p:txBody>
      </p:sp>
      <p:sp>
        <p:nvSpPr>
          <p:cNvPr id="911" name="Google Shape;911;p86"/>
          <p:cNvSpPr txBox="1"/>
          <p:nvPr/>
        </p:nvSpPr>
        <p:spPr>
          <a:xfrm>
            <a:off x="4850143" y="1078869"/>
            <a:ext cx="29244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I charge Y for my PLATINUM service</a:t>
            </a:r>
            <a:endParaRPr/>
          </a:p>
        </p:txBody>
      </p:sp>
      <p:sp>
        <p:nvSpPr>
          <p:cNvPr id="912" name="Google Shape;912;p86"/>
          <p:cNvSpPr txBox="1"/>
          <p:nvPr/>
        </p:nvSpPr>
        <p:spPr>
          <a:xfrm>
            <a:off x="1671383" y="2074517"/>
            <a:ext cx="2395800" cy="22935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80 hours + </a:t>
            </a:r>
            <a:r>
              <a:rPr lang="en-US" sz="1100">
                <a:solidFill>
                  <a:srgbClr val="222222"/>
                </a:solidFill>
                <a:latin typeface="Montserrat"/>
                <a:ea typeface="Montserrat"/>
                <a:cs typeface="Montserrat"/>
                <a:sym typeface="Montserrat"/>
              </a:rPr>
              <a:t>4 open houses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Professional Photos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Real Reports (Active &amp; Sold)</a:t>
            </a:r>
            <a:endParaRPr/>
          </a:p>
          <a:p>
            <a:pPr marL="171450" marR="0" lvl="0" indent="-171450" algn="l" rtl="0">
              <a:lnSpc>
                <a:spcPct val="100000"/>
              </a:lnSpc>
              <a:spcBef>
                <a:spcPts val="0"/>
              </a:spcBef>
              <a:spcAft>
                <a:spcPts val="0"/>
              </a:spcAft>
              <a:buClr>
                <a:srgbClr val="000000"/>
              </a:buClr>
              <a:buSzPts val="1100"/>
              <a:buFont typeface="Arial"/>
              <a:buChar char="•"/>
            </a:pPr>
            <a:r>
              <a:rPr lang="en-US" sz="1100">
                <a:solidFill>
                  <a:srgbClr val="222222"/>
                </a:solidFill>
                <a:latin typeface="Montserrat"/>
                <a:ea typeface="Montserrat"/>
                <a:cs typeface="Montserrat"/>
                <a:sym typeface="Montserrat"/>
              </a:rPr>
              <a:t>2D </a:t>
            </a:r>
            <a:r>
              <a:rPr lang="en-US" sz="1100" b="0" i="0" u="none" strike="noStrike" cap="none">
                <a:solidFill>
                  <a:srgbClr val="222222"/>
                </a:solidFill>
                <a:latin typeface="Montserrat"/>
                <a:ea typeface="Montserrat"/>
                <a:cs typeface="Montserrat"/>
                <a:sym typeface="Montserrat"/>
              </a:rPr>
              <a:t>Floor Plan</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Neighborhood Report</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3D Walkthrough</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Property Video</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Real-Time Walkthroughs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Virtual Staging</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Revive Remodel</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Utility Services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a:solidFill>
                  <a:srgbClr val="222222"/>
                </a:solidFill>
                <a:latin typeface="Montserrat"/>
                <a:ea typeface="Montserrat"/>
                <a:cs typeface="Montserrat"/>
                <a:sym typeface="Montserrat"/>
              </a:rPr>
              <a:t>Social Media Ads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a:solidFill>
                  <a:srgbClr val="222222"/>
                </a:solidFill>
                <a:latin typeface="Montserrat"/>
                <a:ea typeface="Montserrat"/>
                <a:cs typeface="Montserrat"/>
                <a:sym typeface="Montserrat"/>
              </a:rPr>
              <a:t>Zillow Showcase Listing</a:t>
            </a:r>
            <a:endParaRPr sz="1100" b="0" i="0" u="none" strike="noStrike" cap="none">
              <a:solidFill>
                <a:srgbClr val="000000"/>
              </a:solidFill>
              <a:latin typeface="Montserrat"/>
              <a:ea typeface="Montserrat"/>
              <a:cs typeface="Montserrat"/>
              <a:sym typeface="Montserrat"/>
            </a:endParaRPr>
          </a:p>
        </p:txBody>
      </p:sp>
      <p:sp>
        <p:nvSpPr>
          <p:cNvPr id="913" name="Google Shape;913;p86"/>
          <p:cNvSpPr txBox="1"/>
          <p:nvPr/>
        </p:nvSpPr>
        <p:spPr>
          <a:xfrm>
            <a:off x="4937349" y="2104157"/>
            <a:ext cx="2793300" cy="16161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Unlimited hours &amp; showings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Packers / unpackers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Moving supplies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storage</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house cleaning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90 days of landscaping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8 hours of handyman &amp; setup</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2 hours of professional organizer</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rgbClr val="222222"/>
                </a:solidFill>
                <a:latin typeface="Montserrat"/>
                <a:ea typeface="Montserrat"/>
                <a:cs typeface="Montserrat"/>
                <a:sym typeface="Montserrat"/>
              </a:rPr>
              <a:t>Lock changing service</a:t>
            </a:r>
            <a:endParaRPr sz="1100" b="0" i="0" u="none" strike="noStrike" cap="none">
              <a:solidFill>
                <a:srgbClr val="000000"/>
              </a:solidFill>
              <a:latin typeface="Montserrat"/>
              <a:ea typeface="Montserrat"/>
              <a:cs typeface="Montserrat"/>
              <a:sym typeface="Montserrat"/>
            </a:endParaRPr>
          </a:p>
        </p:txBody>
      </p:sp>
      <p:sp>
        <p:nvSpPr>
          <p:cNvPr id="2" name="Google Shape;847;p82">
            <a:extLst>
              <a:ext uri="{FF2B5EF4-FFF2-40B4-BE49-F238E27FC236}">
                <a16:creationId xmlns:a16="http://schemas.microsoft.com/office/drawing/2014/main" id="{1DEBC509-CFB1-0E3E-B746-30137873EFCD}"/>
              </a:ext>
            </a:extLst>
          </p:cNvPr>
          <p:cNvSpPr txBox="1">
            <a:spLocks/>
          </p:cNvSpPr>
          <p:nvPr/>
        </p:nvSpPr>
        <p:spPr>
          <a:xfrm>
            <a:off x="659524" y="437493"/>
            <a:ext cx="4811100" cy="3372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r>
              <a:rPr lang="en-US" sz="2500">
                <a:solidFill>
                  <a:srgbClr val="001633"/>
                </a:solidFill>
              </a:rPr>
              <a:t>Seller’s Agents</a:t>
            </a:r>
            <a:endParaRPr lang="en-US" sz="2500" dirty="0">
              <a:solidFill>
                <a:srgbClr val="0016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87"/>
          <p:cNvSpPr/>
          <p:nvPr/>
        </p:nvSpPr>
        <p:spPr>
          <a:xfrm>
            <a:off x="0" y="3628150"/>
            <a:ext cx="9144000" cy="1515300"/>
          </a:xfrm>
          <a:prstGeom prst="rect">
            <a:avLst/>
          </a:prstGeom>
          <a:solidFill>
            <a:srgbClr val="000000"/>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919" name="Google Shape;919;p87"/>
          <p:cNvSpPr txBox="1">
            <a:spLocks noGrp="1"/>
          </p:cNvSpPr>
          <p:nvPr>
            <p:ph type="title" idx="4294967295"/>
          </p:nvPr>
        </p:nvSpPr>
        <p:spPr>
          <a:xfrm>
            <a:off x="0" y="4037475"/>
            <a:ext cx="9144000" cy="34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000">
                <a:solidFill>
                  <a:srgbClr val="FFCE31"/>
                </a:solidFill>
              </a:rPr>
              <a:t>VALUE YOUR EXPERTISE</a:t>
            </a:r>
            <a:endParaRPr sz="3000">
              <a:solidFill>
                <a:srgbClr val="FFCE31"/>
              </a:solidFill>
            </a:endParaRPr>
          </a:p>
        </p:txBody>
      </p:sp>
      <p:sp>
        <p:nvSpPr>
          <p:cNvPr id="920" name="Google Shape;920;p87"/>
          <p:cNvSpPr txBox="1">
            <a:spLocks noGrp="1"/>
          </p:cNvSpPr>
          <p:nvPr>
            <p:ph type="subTitle" idx="4294967295"/>
          </p:nvPr>
        </p:nvSpPr>
        <p:spPr>
          <a:xfrm>
            <a:off x="0" y="4447838"/>
            <a:ext cx="9143999" cy="46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Montserrat"/>
              <a:buNone/>
            </a:pPr>
            <a:r>
              <a:rPr lang="en-US" sz="1300" b="0" i="0" u="none" strike="noStrike" cap="none">
                <a:solidFill>
                  <a:schemeClr val="lt1"/>
                </a:solidFill>
                <a:latin typeface="Montserrat Light"/>
                <a:ea typeface="Montserrat Light"/>
                <a:cs typeface="Montserrat Light"/>
                <a:sym typeface="Montserrat Light"/>
              </a:rPr>
              <a:t>Show buyers the amount of work you actually do to help them buy a home</a:t>
            </a:r>
            <a:endParaRPr sz="1300" b="0" i="0" u="none" strike="noStrike" cap="none">
              <a:solidFill>
                <a:schemeClr val="lt1"/>
              </a:solidFill>
              <a:latin typeface="Montserrat Light"/>
              <a:ea typeface="Montserrat Light"/>
              <a:cs typeface="Montserrat Light"/>
              <a:sym typeface="Montserrat Light"/>
            </a:endParaRPr>
          </a:p>
        </p:txBody>
      </p:sp>
      <p:pic>
        <p:nvPicPr>
          <p:cNvPr id="921" name="Google Shape;921;p87"/>
          <p:cNvPicPr preferRelativeResize="0"/>
          <p:nvPr/>
        </p:nvPicPr>
        <p:blipFill rotWithShape="1">
          <a:blip r:embed="rId3">
            <a:alphaModFix/>
          </a:blip>
          <a:srcRect/>
          <a:stretch/>
        </p:blipFill>
        <p:spPr>
          <a:xfrm>
            <a:off x="-75" y="0"/>
            <a:ext cx="9144000" cy="3657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DEB"/>
        </a:solidFill>
        <a:effectLst/>
      </p:bgPr>
    </p:bg>
    <p:spTree>
      <p:nvGrpSpPr>
        <p:cNvPr id="1" name="Shape 1096"/>
        <p:cNvGrpSpPr/>
        <p:nvPr/>
      </p:nvGrpSpPr>
      <p:grpSpPr>
        <a:xfrm>
          <a:off x="0" y="0"/>
          <a:ext cx="0" cy="0"/>
          <a:chOff x="0" y="0"/>
          <a:chExt cx="0" cy="0"/>
        </a:xfrm>
      </p:grpSpPr>
      <p:sp>
        <p:nvSpPr>
          <p:cNvPr id="1097" name="Google Shape;1097;p144"/>
          <p:cNvSpPr txBox="1">
            <a:spLocks noGrp="1"/>
          </p:cNvSpPr>
          <p:nvPr>
            <p:ph type="title"/>
          </p:nvPr>
        </p:nvSpPr>
        <p:spPr>
          <a:xfrm>
            <a:off x="849675" y="1350225"/>
            <a:ext cx="1537950" cy="874650"/>
          </a:xfrm>
          <a:prstGeom prst="rect">
            <a:avLst/>
          </a:prstGeom>
          <a:noFill/>
          <a:ln>
            <a:noFill/>
          </a:ln>
        </p:spPr>
        <p:txBody>
          <a:bodyPr spcFirstLastPara="1" wrap="square" lIns="91425" tIns="91425" rIns="91425" bIns="91425" anchor="t" anchorCtr="0">
            <a:noAutofit/>
          </a:bodyPr>
          <a:lstStyle/>
          <a:p>
            <a:pPr>
              <a:buSzPts val="25000"/>
            </a:pPr>
            <a:r>
              <a:rPr lang="en" sz="5000" b="1">
                <a:solidFill>
                  <a:schemeClr val="accent2"/>
                </a:solidFill>
                <a:latin typeface="Montserrat"/>
                <a:ea typeface="Montserrat"/>
                <a:cs typeface="Montserrat"/>
                <a:sym typeface="Montserrat"/>
              </a:rPr>
              <a:t>25%</a:t>
            </a:r>
            <a:endParaRPr sz="5000"/>
          </a:p>
        </p:txBody>
      </p:sp>
      <p:pic>
        <p:nvPicPr>
          <p:cNvPr id="1098" name="Google Shape;1098;p144"/>
          <p:cNvPicPr preferRelativeResize="0"/>
          <p:nvPr/>
        </p:nvPicPr>
        <p:blipFill rotWithShape="1">
          <a:blip r:embed="rId3">
            <a:alphaModFix/>
          </a:blip>
          <a:srcRect/>
          <a:stretch/>
        </p:blipFill>
        <p:spPr>
          <a:xfrm>
            <a:off x="8658500" y="114300"/>
            <a:ext cx="371201" cy="289025"/>
          </a:xfrm>
          <a:prstGeom prst="rect">
            <a:avLst/>
          </a:prstGeom>
          <a:noFill/>
          <a:ln>
            <a:noFill/>
          </a:ln>
        </p:spPr>
      </p:pic>
      <p:sp>
        <p:nvSpPr>
          <p:cNvPr id="1099" name="Google Shape;1099;p144"/>
          <p:cNvSpPr txBox="1"/>
          <p:nvPr/>
        </p:nvSpPr>
        <p:spPr>
          <a:xfrm>
            <a:off x="6716294" y="4456473"/>
            <a:ext cx="1759200" cy="519600"/>
          </a:xfrm>
          <a:prstGeom prst="rect">
            <a:avLst/>
          </a:prstGeom>
          <a:no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500"/>
              <a:buFont typeface="Arial"/>
              <a:buNone/>
              <a:tabLst/>
              <a:defRPr/>
            </a:pPr>
            <a:r>
              <a:rPr kumimoji="0" lang="en" sz="1000"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rPr>
              <a:t>Provided by WAV Group</a:t>
            </a:r>
            <a:endParaRPr kumimoji="0" sz="1000"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endParaRPr>
          </a:p>
        </p:txBody>
      </p:sp>
      <p:sp>
        <p:nvSpPr>
          <p:cNvPr id="1100" name="Google Shape;1100;p144"/>
          <p:cNvSpPr/>
          <p:nvPr/>
        </p:nvSpPr>
        <p:spPr>
          <a:xfrm>
            <a:off x="655500" y="2611713"/>
            <a:ext cx="1946100" cy="248400"/>
          </a:xfrm>
          <a:prstGeom prst="rect">
            <a:avLst/>
          </a:prstGeom>
          <a:solidFill>
            <a:schemeClr val="dk1"/>
          </a:solidFill>
          <a:ln>
            <a:noFill/>
          </a:ln>
        </p:spPr>
        <p:txBody>
          <a:bodyPr spcFirstLastPara="1" wrap="square" lIns="45713" tIns="45713" rIns="45713" bIns="45713"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pic>
        <p:nvPicPr>
          <p:cNvPr id="1101" name="Google Shape;1101;p144"/>
          <p:cNvPicPr preferRelativeResize="0"/>
          <p:nvPr/>
        </p:nvPicPr>
        <p:blipFill rotWithShape="1">
          <a:blip r:embed="rId4">
            <a:alphaModFix/>
          </a:blip>
          <a:srcRect/>
          <a:stretch/>
        </p:blipFill>
        <p:spPr>
          <a:xfrm>
            <a:off x="8658501" y="114301"/>
            <a:ext cx="371201" cy="289025"/>
          </a:xfrm>
          <a:prstGeom prst="rect">
            <a:avLst/>
          </a:prstGeom>
          <a:noFill/>
          <a:ln>
            <a:noFill/>
          </a:ln>
        </p:spPr>
      </p:pic>
      <p:sp>
        <p:nvSpPr>
          <p:cNvPr id="1102" name="Google Shape;1102;p144"/>
          <p:cNvSpPr txBox="1">
            <a:spLocks noGrp="1"/>
          </p:cNvSpPr>
          <p:nvPr>
            <p:ph type="subTitle" idx="1"/>
          </p:nvPr>
        </p:nvSpPr>
        <p:spPr>
          <a:xfrm>
            <a:off x="514350" y="2072463"/>
            <a:ext cx="2208600" cy="1255350"/>
          </a:xfrm>
          <a:prstGeom prst="rect">
            <a:avLst/>
          </a:prstGeom>
        </p:spPr>
        <p:txBody>
          <a:bodyPr spcFirstLastPara="1" wrap="square" lIns="91425" tIns="91425" rIns="91425" bIns="91425" anchor="t" anchorCtr="0">
            <a:noAutofit/>
          </a:bodyPr>
          <a:lstStyle/>
          <a:p>
            <a:pPr marL="0" indent="0" algn="ctr">
              <a:buSzPts val="2500"/>
            </a:pPr>
            <a:r>
              <a:rPr lang="en" sz="1250">
                <a:solidFill>
                  <a:schemeClr val="accent2"/>
                </a:solidFill>
                <a:latin typeface="Montserrat"/>
                <a:ea typeface="Montserrat"/>
                <a:cs typeface="Montserrat"/>
                <a:sym typeface="Montserrat"/>
              </a:rPr>
              <a:t>Of buyers thought that their agent spent </a:t>
            </a:r>
            <a:endParaRPr sz="1250">
              <a:solidFill>
                <a:schemeClr val="accent2"/>
              </a:solidFill>
              <a:latin typeface="Montserrat"/>
              <a:ea typeface="Montserrat"/>
              <a:cs typeface="Montserrat"/>
              <a:sym typeface="Montserrat"/>
            </a:endParaRPr>
          </a:p>
          <a:p>
            <a:pPr marL="0" indent="0" algn="ctr">
              <a:buSzPts val="2500"/>
            </a:pPr>
            <a:r>
              <a:rPr lang="en" sz="1600">
                <a:solidFill>
                  <a:srgbClr val="FFCE31"/>
                </a:solidFill>
                <a:latin typeface="Montserrat SemiBold"/>
                <a:ea typeface="Montserrat SemiBold"/>
                <a:cs typeface="Montserrat SemiBold"/>
                <a:sym typeface="Montserrat SemiBold"/>
              </a:rPr>
              <a:t>10 or fewer hours</a:t>
            </a:r>
            <a:endParaRPr sz="1600">
              <a:solidFill>
                <a:srgbClr val="FFCE31"/>
              </a:solidFill>
              <a:latin typeface="Montserrat SemiBold"/>
              <a:ea typeface="Montserrat SemiBold"/>
              <a:cs typeface="Montserrat SemiBold"/>
              <a:sym typeface="Montserrat SemiBold"/>
            </a:endParaRPr>
          </a:p>
          <a:p>
            <a:pPr marL="0" indent="0" algn="ctr">
              <a:buSzPts val="2500"/>
            </a:pPr>
            <a:r>
              <a:rPr lang="en" sz="1250">
                <a:solidFill>
                  <a:schemeClr val="accent2"/>
                </a:solidFill>
                <a:latin typeface="Montserrat"/>
                <a:ea typeface="Montserrat"/>
                <a:cs typeface="Montserrat"/>
                <a:sym typeface="Montserrat"/>
              </a:rPr>
              <a:t>on their home purchase transaction</a:t>
            </a:r>
            <a:endParaRPr sz="1250">
              <a:solidFill>
                <a:schemeClr val="accent2"/>
              </a:solidFill>
              <a:latin typeface="Montserrat"/>
              <a:ea typeface="Montserrat"/>
              <a:cs typeface="Montserrat"/>
              <a:sym typeface="Montserrat"/>
            </a:endParaRPr>
          </a:p>
          <a:p>
            <a:pPr marL="0" indent="0" algn="ctr"/>
            <a:endParaRPr sz="1250">
              <a:latin typeface="Montserrat"/>
              <a:ea typeface="Montserrat"/>
              <a:cs typeface="Montserrat"/>
              <a:sym typeface="Montserrat"/>
            </a:endParaRPr>
          </a:p>
        </p:txBody>
      </p:sp>
      <p:sp>
        <p:nvSpPr>
          <p:cNvPr id="1103" name="Google Shape;1103;p144"/>
          <p:cNvSpPr txBox="1">
            <a:spLocks noGrp="1"/>
          </p:cNvSpPr>
          <p:nvPr>
            <p:ph type="title"/>
          </p:nvPr>
        </p:nvSpPr>
        <p:spPr>
          <a:xfrm>
            <a:off x="6723650" y="1350225"/>
            <a:ext cx="1693650" cy="919500"/>
          </a:xfrm>
          <a:prstGeom prst="rect">
            <a:avLst/>
          </a:prstGeom>
          <a:noFill/>
          <a:ln>
            <a:noFill/>
          </a:ln>
        </p:spPr>
        <p:txBody>
          <a:bodyPr spcFirstLastPara="1" wrap="square" lIns="91425" tIns="91425" rIns="91425" bIns="91425" anchor="t" anchorCtr="0">
            <a:noAutofit/>
          </a:bodyPr>
          <a:lstStyle/>
          <a:p>
            <a:pPr>
              <a:buSzPts val="25000"/>
            </a:pPr>
            <a:r>
              <a:rPr lang="en" sz="5000" b="1">
                <a:solidFill>
                  <a:schemeClr val="lt1"/>
                </a:solidFill>
                <a:latin typeface="Montserrat"/>
                <a:ea typeface="Montserrat"/>
                <a:cs typeface="Montserrat"/>
                <a:sym typeface="Montserrat"/>
              </a:rPr>
              <a:t>46%</a:t>
            </a:r>
            <a:endParaRPr sz="5000">
              <a:solidFill>
                <a:schemeClr val="lt1"/>
              </a:solidFill>
            </a:endParaRPr>
          </a:p>
        </p:txBody>
      </p:sp>
      <p:sp>
        <p:nvSpPr>
          <p:cNvPr id="1104" name="Google Shape;1104;p144"/>
          <p:cNvSpPr/>
          <p:nvPr/>
        </p:nvSpPr>
        <p:spPr>
          <a:xfrm>
            <a:off x="6415400" y="2611713"/>
            <a:ext cx="2310150" cy="248400"/>
          </a:xfrm>
          <a:prstGeom prst="rect">
            <a:avLst/>
          </a:prstGeom>
          <a:solidFill>
            <a:srgbClr val="FFCE31"/>
          </a:solidFill>
          <a:ln>
            <a:noFill/>
          </a:ln>
        </p:spPr>
        <p:txBody>
          <a:bodyPr spcFirstLastPara="1" wrap="square" lIns="45713" tIns="45713" rIns="45713" bIns="45713"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44"/>
          <p:cNvSpPr txBox="1">
            <a:spLocks noGrp="1"/>
          </p:cNvSpPr>
          <p:nvPr>
            <p:ph type="subTitle" idx="1"/>
          </p:nvPr>
        </p:nvSpPr>
        <p:spPr>
          <a:xfrm>
            <a:off x="6415400" y="2072463"/>
            <a:ext cx="2310150" cy="1255350"/>
          </a:xfrm>
          <a:prstGeom prst="rect">
            <a:avLst/>
          </a:prstGeom>
        </p:spPr>
        <p:txBody>
          <a:bodyPr spcFirstLastPara="1" wrap="square" lIns="91425" tIns="91425" rIns="91425" bIns="91425" anchor="t" anchorCtr="0">
            <a:noAutofit/>
          </a:bodyPr>
          <a:lstStyle/>
          <a:p>
            <a:pPr marL="0" indent="0" algn="ctr"/>
            <a:r>
              <a:rPr lang="en" sz="1250">
                <a:solidFill>
                  <a:schemeClr val="lt1"/>
                </a:solidFill>
                <a:latin typeface="Montserrat"/>
                <a:ea typeface="Montserrat"/>
                <a:cs typeface="Montserrat"/>
                <a:sym typeface="Montserrat"/>
              </a:rPr>
              <a:t>Of buyers thought that their agent spent </a:t>
            </a:r>
            <a:endParaRPr sz="1250">
              <a:solidFill>
                <a:schemeClr val="lt1"/>
              </a:solidFill>
              <a:latin typeface="Montserrat"/>
              <a:ea typeface="Montserrat"/>
              <a:cs typeface="Montserrat"/>
              <a:sym typeface="Montserrat"/>
            </a:endParaRPr>
          </a:p>
          <a:p>
            <a:pPr marL="0" indent="0" algn="ctr"/>
            <a:r>
              <a:rPr lang="en" sz="1600">
                <a:latin typeface="Montserrat SemiBold"/>
                <a:ea typeface="Montserrat SemiBold"/>
                <a:cs typeface="Montserrat SemiBold"/>
                <a:sym typeface="Montserrat SemiBold"/>
              </a:rPr>
              <a:t>fewer than 15 hours </a:t>
            </a:r>
            <a:endParaRPr sz="1600">
              <a:latin typeface="Montserrat SemiBold"/>
              <a:ea typeface="Montserrat SemiBold"/>
              <a:cs typeface="Montserrat SemiBold"/>
              <a:sym typeface="Montserrat SemiBold"/>
            </a:endParaRPr>
          </a:p>
          <a:p>
            <a:pPr marL="0" indent="0" algn="ctr"/>
            <a:r>
              <a:rPr lang="en" sz="1250">
                <a:solidFill>
                  <a:schemeClr val="lt1"/>
                </a:solidFill>
                <a:latin typeface="Montserrat"/>
                <a:ea typeface="Montserrat"/>
                <a:cs typeface="Montserrat"/>
                <a:sym typeface="Montserrat"/>
              </a:rPr>
              <a:t>on their home purchase transaction</a:t>
            </a:r>
            <a:endParaRPr sz="1250">
              <a:solidFill>
                <a:schemeClr val="lt1"/>
              </a:solidFill>
              <a:latin typeface="Montserrat"/>
              <a:ea typeface="Montserrat"/>
              <a:cs typeface="Montserrat"/>
              <a:sym typeface="Montserrat"/>
            </a:endParaRPr>
          </a:p>
        </p:txBody>
      </p:sp>
      <p:sp>
        <p:nvSpPr>
          <p:cNvPr id="1106" name="Google Shape;1106;p144"/>
          <p:cNvSpPr txBox="1"/>
          <p:nvPr/>
        </p:nvSpPr>
        <p:spPr>
          <a:xfrm>
            <a:off x="388914" y="456432"/>
            <a:ext cx="5075700" cy="347100"/>
          </a:xfrm>
          <a:prstGeom prst="rect">
            <a:avLst/>
          </a:prstGeom>
          <a:no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7000"/>
              <a:buFont typeface="Arial"/>
              <a:buNone/>
              <a:tabLst/>
              <a:defRPr/>
            </a:pPr>
            <a:r>
              <a:rPr kumimoji="0" lang="en" sz="2400" b="0" i="0" u="none" strike="noStrike" kern="0" cap="none" spc="0" normalizeH="0" baseline="0" noProof="0">
                <a:ln>
                  <a:noFill/>
                </a:ln>
                <a:solidFill>
                  <a:srgbClr val="212121"/>
                </a:solidFill>
                <a:effectLst/>
                <a:uLnTx/>
                <a:uFillTx/>
                <a:latin typeface="Montserrat Light"/>
                <a:ea typeface="Montserrat Light"/>
                <a:cs typeface="Montserrat Light"/>
                <a:sym typeface="Montserrat Light"/>
              </a:rPr>
              <a:t>Recent Buyer Survey</a:t>
            </a:r>
            <a:endParaRPr kumimoji="0" sz="2400" b="0" i="0" u="none" strike="noStrike" kern="0" cap="none" spc="0" normalizeH="0" baseline="0" noProof="0">
              <a:ln>
                <a:noFill/>
              </a:ln>
              <a:solidFill>
                <a:srgbClr val="212121"/>
              </a:solidFill>
              <a:effectLst/>
              <a:uLnTx/>
              <a:uFillTx/>
              <a:latin typeface="Montserrat Light"/>
              <a:ea typeface="Montserrat Light"/>
              <a:cs typeface="Montserrat Light"/>
              <a:sym typeface="Montserrat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90"/>
          <p:cNvSpPr/>
          <p:nvPr/>
        </p:nvSpPr>
        <p:spPr>
          <a:xfrm>
            <a:off x="0" y="-5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pic>
        <p:nvPicPr>
          <p:cNvPr id="940" name="Google Shape;940;p90" descr="A white and blue text with blue text&#10;&#10;Description automatically generated with medium confidence"/>
          <p:cNvPicPr preferRelativeResize="0"/>
          <p:nvPr/>
        </p:nvPicPr>
        <p:blipFill rotWithShape="1">
          <a:blip r:embed="rId3">
            <a:alphaModFix/>
          </a:blip>
          <a:srcRect/>
          <a:stretch/>
        </p:blipFill>
        <p:spPr>
          <a:xfrm>
            <a:off x="4643636" y="951465"/>
            <a:ext cx="2888743" cy="1976509"/>
          </a:xfrm>
          <a:prstGeom prst="rect">
            <a:avLst/>
          </a:prstGeom>
          <a:noFill/>
          <a:ln>
            <a:noFill/>
          </a:ln>
        </p:spPr>
      </p:pic>
      <p:pic>
        <p:nvPicPr>
          <p:cNvPr id="941" name="Google Shape;941;p90" descr="A screenshot of a report&#10;&#10;Description automatically generated"/>
          <p:cNvPicPr preferRelativeResize="0"/>
          <p:nvPr/>
        </p:nvPicPr>
        <p:blipFill rotWithShape="1">
          <a:blip r:embed="rId4">
            <a:alphaModFix/>
          </a:blip>
          <a:srcRect/>
          <a:stretch/>
        </p:blipFill>
        <p:spPr>
          <a:xfrm>
            <a:off x="1507888" y="951466"/>
            <a:ext cx="2898385" cy="1983105"/>
          </a:xfrm>
          <a:prstGeom prst="rect">
            <a:avLst/>
          </a:prstGeom>
          <a:noFill/>
          <a:ln>
            <a:noFill/>
          </a:ln>
        </p:spPr>
      </p:pic>
      <p:pic>
        <p:nvPicPr>
          <p:cNvPr id="942" name="Google Shape;942;p90"/>
          <p:cNvPicPr preferRelativeResize="0"/>
          <p:nvPr/>
        </p:nvPicPr>
        <p:blipFill rotWithShape="1">
          <a:blip r:embed="rId5">
            <a:alphaModFix/>
          </a:blip>
          <a:srcRect/>
          <a:stretch/>
        </p:blipFill>
        <p:spPr>
          <a:xfrm>
            <a:off x="1507888" y="3103707"/>
            <a:ext cx="6024490" cy="1521976"/>
          </a:xfrm>
          <a:prstGeom prst="rect">
            <a:avLst/>
          </a:prstGeom>
          <a:noFill/>
          <a:ln>
            <a:noFill/>
          </a:ln>
        </p:spPr>
      </p:pic>
      <p:sp>
        <p:nvSpPr>
          <p:cNvPr id="943" name="Google Shape;943;p90"/>
          <p:cNvSpPr txBox="1"/>
          <p:nvPr/>
        </p:nvSpPr>
        <p:spPr>
          <a:xfrm>
            <a:off x="713517" y="299629"/>
            <a:ext cx="8524463" cy="35215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2400" b="0" i="0" u="none" strike="noStrike" cap="none" dirty="0">
                <a:solidFill>
                  <a:schemeClr val="lt1"/>
                </a:solidFill>
                <a:latin typeface="Montserrat Light"/>
                <a:ea typeface="Montserrat Light"/>
                <a:cs typeface="Montserrat Light"/>
                <a:sym typeface="Montserrat Light"/>
              </a:rPr>
              <a:t>2024</a:t>
            </a:r>
            <a:r>
              <a:rPr lang="en-US" sz="2400" b="0" i="0" u="none" strike="noStrike" cap="none" dirty="0">
                <a:solidFill>
                  <a:schemeClr val="lt1"/>
                </a:solidFill>
                <a:latin typeface="Montserrat ExtraBold"/>
                <a:ea typeface="Montserrat ExtraBold"/>
                <a:cs typeface="Montserrat ExtraBold"/>
                <a:sym typeface="Montserrat ExtraBold"/>
              </a:rPr>
              <a:t> </a:t>
            </a:r>
            <a:r>
              <a:rPr lang="en-US" sz="2400" b="0" i="0" u="none" strike="noStrike" cap="none" dirty="0" err="1">
                <a:solidFill>
                  <a:srgbClr val="FFCE31"/>
                </a:solidFill>
                <a:latin typeface="Montserrat ExtraBold"/>
                <a:ea typeface="Montserrat ExtraBold"/>
                <a:cs typeface="Montserrat ExtraBold"/>
                <a:sym typeface="Montserrat ExtraBold"/>
              </a:rPr>
              <a:t>RISMedia</a:t>
            </a:r>
            <a:r>
              <a:rPr lang="en-US" sz="2400" b="0" i="0" u="none" strike="noStrike" cap="none" dirty="0">
                <a:solidFill>
                  <a:schemeClr val="lt1"/>
                </a:solidFill>
                <a:latin typeface="Montserrat ExtraBold"/>
                <a:ea typeface="Montserrat ExtraBold"/>
                <a:cs typeface="Montserrat ExtraBold"/>
                <a:sym typeface="Montserrat ExtraBold"/>
              </a:rPr>
              <a:t> </a:t>
            </a:r>
            <a:r>
              <a:rPr lang="en-US" sz="2400" dirty="0">
                <a:solidFill>
                  <a:schemeClr val="lt1"/>
                </a:solidFill>
                <a:latin typeface="Montserrat"/>
                <a:ea typeface="Montserrat ExtraBold"/>
                <a:cs typeface="Montserrat ExtraBold"/>
                <a:sym typeface="Montserrat"/>
              </a:rPr>
              <a:t>Contract &amp; Commission Study</a:t>
            </a:r>
            <a:endParaRPr dirty="0"/>
          </a:p>
        </p:txBody>
      </p:sp>
      <p:cxnSp>
        <p:nvCxnSpPr>
          <p:cNvPr id="944" name="Google Shape;944;p90"/>
          <p:cNvCxnSpPr/>
          <p:nvPr/>
        </p:nvCxnSpPr>
        <p:spPr>
          <a:xfrm rot="10800000">
            <a:off x="463309" y="299629"/>
            <a:ext cx="0" cy="352156"/>
          </a:xfrm>
          <a:prstGeom prst="straightConnector1">
            <a:avLst/>
          </a:prstGeom>
          <a:noFill/>
          <a:ln w="19050" cap="flat" cmpd="sng">
            <a:solidFill>
              <a:srgbClr val="000000"/>
            </a:solidFill>
            <a:prstDash val="solid"/>
            <a:round/>
            <a:headEnd type="none" w="sm" len="sm"/>
            <a:tailEnd type="none" w="sm" len="sm"/>
          </a:ln>
        </p:spPr>
      </p:cxnSp>
      <p:cxnSp>
        <p:nvCxnSpPr>
          <p:cNvPr id="945" name="Google Shape;945;p90"/>
          <p:cNvCxnSpPr/>
          <p:nvPr/>
        </p:nvCxnSpPr>
        <p:spPr>
          <a:xfrm rot="10800000">
            <a:off x="651269" y="299629"/>
            <a:ext cx="0" cy="352156"/>
          </a:xfrm>
          <a:prstGeom prst="straightConnector1">
            <a:avLst/>
          </a:prstGeom>
          <a:noFill/>
          <a:ln w="19050" cap="flat" cmpd="sng">
            <a:solidFill>
              <a:srgbClr val="FFCE31"/>
            </a:solidFill>
            <a:prstDash val="solid"/>
            <a:round/>
            <a:headEnd type="none" w="sm" len="sm"/>
            <a:tailEnd type="none" w="sm" len="sm"/>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3"/>
        <p:cNvGrpSpPr/>
        <p:nvPr/>
      </p:nvGrpSpPr>
      <p:grpSpPr>
        <a:xfrm>
          <a:off x="0" y="0"/>
          <a:ext cx="0" cy="0"/>
          <a:chOff x="0" y="0"/>
          <a:chExt cx="0" cy="0"/>
        </a:xfrm>
      </p:grpSpPr>
      <p:pic>
        <p:nvPicPr>
          <p:cNvPr id="1084" name="Google Shape;1084;p92"/>
          <p:cNvPicPr preferRelativeResize="0"/>
          <p:nvPr/>
        </p:nvPicPr>
        <p:blipFill rotWithShape="1">
          <a:blip r:embed="rId3">
            <a:alphaModFix/>
          </a:blip>
          <a:srcRect/>
          <a:stretch/>
        </p:blipFill>
        <p:spPr>
          <a:xfrm>
            <a:off x="0" y="1662838"/>
            <a:ext cx="3521936" cy="3480663"/>
          </a:xfrm>
          <a:prstGeom prst="rect">
            <a:avLst/>
          </a:prstGeom>
          <a:noFill/>
          <a:ln>
            <a:noFill/>
          </a:ln>
        </p:spPr>
      </p:pic>
      <p:pic>
        <p:nvPicPr>
          <p:cNvPr id="1085" name="Google Shape;1085;p92"/>
          <p:cNvPicPr preferRelativeResize="0"/>
          <p:nvPr/>
        </p:nvPicPr>
        <p:blipFill rotWithShape="1">
          <a:blip r:embed="rId4">
            <a:alphaModFix/>
          </a:blip>
          <a:srcRect/>
          <a:stretch/>
        </p:blipFill>
        <p:spPr>
          <a:xfrm>
            <a:off x="5238581" y="253334"/>
            <a:ext cx="2843851" cy="4890166"/>
          </a:xfrm>
          <a:prstGeom prst="rect">
            <a:avLst/>
          </a:prstGeom>
          <a:noFill/>
          <a:ln>
            <a:noFill/>
          </a:ln>
        </p:spPr>
      </p:pic>
      <p:pic>
        <p:nvPicPr>
          <p:cNvPr id="1086" name="Google Shape;1086;p92"/>
          <p:cNvPicPr preferRelativeResize="0"/>
          <p:nvPr/>
        </p:nvPicPr>
        <p:blipFill rotWithShape="1">
          <a:blip r:embed="rId5">
            <a:alphaModFix/>
          </a:blip>
          <a:srcRect/>
          <a:stretch/>
        </p:blipFill>
        <p:spPr>
          <a:xfrm>
            <a:off x="8658500" y="114300"/>
            <a:ext cx="371200" cy="289025"/>
          </a:xfrm>
          <a:prstGeom prst="rect">
            <a:avLst/>
          </a:prstGeom>
          <a:noFill/>
          <a:ln>
            <a:noFill/>
          </a:ln>
        </p:spPr>
      </p:pic>
      <p:sp>
        <p:nvSpPr>
          <p:cNvPr id="1087" name="Google Shape;1087;p92"/>
          <p:cNvSpPr txBox="1"/>
          <p:nvPr/>
        </p:nvSpPr>
        <p:spPr>
          <a:xfrm>
            <a:off x="1152575" y="690734"/>
            <a:ext cx="2980650" cy="347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3500" b="0" i="0" u="none" strike="noStrike" cap="none">
                <a:solidFill>
                  <a:srgbClr val="212121"/>
                </a:solidFill>
                <a:latin typeface="Montserrat"/>
                <a:ea typeface="Montserrat"/>
                <a:cs typeface="Montserrat"/>
                <a:sym typeface="Montserrat"/>
              </a:rPr>
              <a:t>The Problem</a:t>
            </a:r>
            <a:endParaRPr sz="3500" b="0" i="0" u="none" strike="noStrike" cap="none">
              <a:solidFill>
                <a:srgbClr val="212121"/>
              </a:solidFill>
              <a:latin typeface="Montserrat"/>
              <a:ea typeface="Montserrat"/>
              <a:cs typeface="Montserrat"/>
              <a:sym typeface="Montserrat"/>
            </a:endParaRPr>
          </a:p>
        </p:txBody>
      </p:sp>
      <p:sp>
        <p:nvSpPr>
          <p:cNvPr id="1088" name="Google Shape;1088;p92"/>
          <p:cNvSpPr txBox="1"/>
          <p:nvPr/>
        </p:nvSpPr>
        <p:spPr>
          <a:xfrm>
            <a:off x="1152575" y="1143238"/>
            <a:ext cx="3922950" cy="5196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1250" b="0" i="0" u="none" strike="noStrike" cap="none">
                <a:solidFill>
                  <a:srgbClr val="212121"/>
                </a:solidFill>
                <a:latin typeface="Montserrat Light"/>
                <a:ea typeface="Montserrat Light"/>
                <a:cs typeface="Montserrat Light"/>
                <a:sym typeface="Montserrat Light"/>
              </a:rPr>
              <a:t>Real estate agents are constantly struggling</a:t>
            </a:r>
            <a:endParaRPr sz="1250" b="0" i="0" u="none" strike="noStrike" cap="none">
              <a:solidFill>
                <a:srgbClr val="21212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None/>
            </a:pPr>
            <a:r>
              <a:rPr lang="en-US" sz="1250" b="0" i="0" u="none" strike="noStrike" cap="none">
                <a:solidFill>
                  <a:srgbClr val="212121"/>
                </a:solidFill>
                <a:latin typeface="Montserrat Light"/>
                <a:ea typeface="Montserrat Light"/>
                <a:cs typeface="Montserrat Light"/>
                <a:sym typeface="Montserrat Light"/>
              </a:rPr>
              <a:t>with this </a:t>
            </a:r>
            <a:r>
              <a:rPr lang="en-US" sz="1250" b="1" i="0" u="none" strike="noStrike" cap="none">
                <a:solidFill>
                  <a:srgbClr val="212121"/>
                </a:solidFill>
                <a:latin typeface="Montserrat"/>
                <a:ea typeface="Montserrat"/>
                <a:cs typeface="Montserrat"/>
                <a:sym typeface="Montserrat"/>
              </a:rPr>
              <a:t>negative</a:t>
            </a:r>
            <a:r>
              <a:rPr lang="en-US" sz="1250" b="0" i="0" u="none" strike="noStrike" cap="none">
                <a:solidFill>
                  <a:srgbClr val="212121"/>
                </a:solidFill>
                <a:latin typeface="Montserrat Light"/>
                <a:ea typeface="Montserrat Light"/>
                <a:cs typeface="Montserrat Light"/>
                <a:sym typeface="Montserrat Light"/>
              </a:rPr>
              <a:t> consumer perception.</a:t>
            </a:r>
            <a:endParaRPr sz="1250" b="0" i="0" u="none" strike="noStrike" cap="none">
              <a:solidFill>
                <a:srgbClr val="212121"/>
              </a:solidFill>
              <a:latin typeface="Montserrat Light"/>
              <a:ea typeface="Montserrat Light"/>
              <a:cs typeface="Montserrat Light"/>
              <a:sym typeface="Montserrat Light"/>
            </a:endParaRPr>
          </a:p>
        </p:txBody>
      </p:sp>
      <p:sp>
        <p:nvSpPr>
          <p:cNvPr id="1089" name="Google Shape;1089;p92"/>
          <p:cNvSpPr/>
          <p:nvPr/>
        </p:nvSpPr>
        <p:spPr>
          <a:xfrm>
            <a:off x="2558188" y="2442425"/>
            <a:ext cx="4931184" cy="5196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0" name="Google Shape;1090;p92"/>
          <p:cNvSpPr txBox="1"/>
          <p:nvPr/>
        </p:nvSpPr>
        <p:spPr>
          <a:xfrm>
            <a:off x="2652050" y="2530386"/>
            <a:ext cx="5116500" cy="347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2700" b="1" i="0" u="none" strike="noStrike" cap="none">
                <a:solidFill>
                  <a:srgbClr val="212121"/>
                </a:solidFill>
                <a:latin typeface="Montserrat"/>
                <a:ea typeface="Montserrat"/>
                <a:cs typeface="Montserrat"/>
                <a:sym typeface="Montserrat"/>
              </a:rPr>
              <a:t>What exactly do you do?</a:t>
            </a:r>
            <a:endParaRPr sz="2700" b="1" i="0" u="none" strike="noStrike" cap="none">
              <a:solidFill>
                <a:srgbClr val="212121"/>
              </a:solidFill>
              <a:latin typeface="Montserrat"/>
              <a:ea typeface="Montserrat"/>
              <a:cs typeface="Montserrat"/>
              <a:sym typeface="Montserrat"/>
            </a:endParaRPr>
          </a:p>
        </p:txBody>
      </p:sp>
      <p:sp>
        <p:nvSpPr>
          <p:cNvPr id="1091" name="Google Shape;1091;p92"/>
          <p:cNvSpPr/>
          <p:nvPr/>
        </p:nvSpPr>
        <p:spPr>
          <a:xfrm>
            <a:off x="2558188" y="3231438"/>
            <a:ext cx="5301298" cy="5196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2" name="Google Shape;1092;p92"/>
          <p:cNvSpPr txBox="1"/>
          <p:nvPr/>
        </p:nvSpPr>
        <p:spPr>
          <a:xfrm>
            <a:off x="2652050" y="3321840"/>
            <a:ext cx="5116500" cy="347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2700" b="1" i="0" u="none" strike="noStrike" cap="none">
                <a:solidFill>
                  <a:srgbClr val="212121"/>
                </a:solidFill>
                <a:latin typeface="Montserrat"/>
                <a:ea typeface="Montserrat"/>
                <a:cs typeface="Montserrat"/>
                <a:sym typeface="Montserrat"/>
              </a:rPr>
              <a:t>I can find the home online!</a:t>
            </a:r>
            <a:endParaRPr sz="2700" b="1" i="0" u="none" strike="noStrike" cap="none">
              <a:solidFill>
                <a:srgbClr val="212121"/>
              </a:solidFill>
              <a:latin typeface="Montserrat"/>
              <a:ea typeface="Montserrat"/>
              <a:cs typeface="Montserrat"/>
              <a:sym typeface="Montserrat"/>
            </a:endParaRPr>
          </a:p>
        </p:txBody>
      </p:sp>
      <p:sp>
        <p:nvSpPr>
          <p:cNvPr id="1093" name="Google Shape;1093;p92"/>
          <p:cNvSpPr/>
          <p:nvPr/>
        </p:nvSpPr>
        <p:spPr>
          <a:xfrm>
            <a:off x="2558241" y="4022891"/>
            <a:ext cx="5729417" cy="4792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4" name="Google Shape;1094;p92"/>
          <p:cNvSpPr txBox="1"/>
          <p:nvPr/>
        </p:nvSpPr>
        <p:spPr>
          <a:xfrm>
            <a:off x="2652103" y="4088941"/>
            <a:ext cx="5430329" cy="347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r>
              <a:rPr lang="en-US" sz="2700" b="1" i="0" u="none" strike="noStrike" cap="none">
                <a:solidFill>
                  <a:srgbClr val="212121"/>
                </a:solidFill>
                <a:latin typeface="Montserrat"/>
                <a:ea typeface="Montserrat"/>
                <a:cs typeface="Montserrat"/>
                <a:sym typeface="Montserrat"/>
              </a:rPr>
              <a:t>Why should I pay that much?</a:t>
            </a:r>
            <a:endParaRPr sz="2700" b="1" i="0" u="none" strike="noStrike" cap="none">
              <a:solidFill>
                <a:srgbClr val="21212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114"/>
          <p:cNvPicPr preferRelativeResize="0"/>
          <p:nvPr/>
        </p:nvPicPr>
        <p:blipFill>
          <a:blip r:embed="rId3">
            <a:alphaModFix/>
          </a:blip>
          <a:stretch>
            <a:fillRect/>
          </a:stretch>
        </p:blipFill>
        <p:spPr>
          <a:xfrm>
            <a:off x="4801044" y="884469"/>
            <a:ext cx="3130646" cy="4263007"/>
          </a:xfrm>
          <a:prstGeom prst="rect">
            <a:avLst/>
          </a:prstGeom>
          <a:noFill/>
          <a:ln>
            <a:noFill/>
          </a:ln>
        </p:spPr>
      </p:pic>
      <p:grpSp>
        <p:nvGrpSpPr>
          <p:cNvPr id="820" name="Google Shape;820;p114"/>
          <p:cNvGrpSpPr/>
          <p:nvPr/>
        </p:nvGrpSpPr>
        <p:grpSpPr>
          <a:xfrm flipH="1">
            <a:off x="4039050" y="3488325"/>
            <a:ext cx="2405088" cy="710738"/>
            <a:chOff x="9313125" y="7278575"/>
            <a:chExt cx="4810175" cy="1421475"/>
          </a:xfrm>
        </p:grpSpPr>
        <p:sp>
          <p:nvSpPr>
            <p:cNvPr id="821" name="Google Shape;821;p114"/>
            <p:cNvSpPr/>
            <p:nvPr/>
          </p:nvSpPr>
          <p:spPr>
            <a:xfrm>
              <a:off x="9314000" y="7518950"/>
              <a:ext cx="4809300" cy="1181100"/>
            </a:xfrm>
            <a:prstGeom prst="roundRect">
              <a:avLst>
                <a:gd name="adj" fmla="val 16667"/>
              </a:avLst>
            </a:prstGeom>
            <a:solidFill>
              <a:schemeClr val="lt2"/>
            </a:solidFill>
            <a:ln>
              <a:noFill/>
            </a:ln>
            <a:effectLst>
              <a:outerShdw blurRad="57150" dist="19050" dir="5400000" algn="bl" rotWithShape="0">
                <a:srgbClr val="000000">
                  <a:alpha val="50000"/>
                </a:srgbClr>
              </a:outerShdw>
            </a:effectLst>
          </p:spPr>
          <p:txBody>
            <a:bodyPr spcFirstLastPara="1" wrap="square" lIns="45713" tIns="45713" rIns="45713" bIns="45713" anchor="ctr" anchorCtr="0">
              <a:noAutofit/>
            </a:bodyPr>
            <a:lstStyle/>
            <a:p>
              <a:pPr algn="ctr" defTabSz="457200"/>
              <a:endParaRPr sz="700"/>
            </a:p>
          </p:txBody>
        </p:sp>
        <p:sp>
          <p:nvSpPr>
            <p:cNvPr id="822" name="Google Shape;822;p114"/>
            <p:cNvSpPr/>
            <p:nvPr/>
          </p:nvSpPr>
          <p:spPr>
            <a:xfrm>
              <a:off x="9313125" y="7278575"/>
              <a:ext cx="414300" cy="416400"/>
            </a:xfrm>
            <a:prstGeom prst="rtTriangle">
              <a:avLst/>
            </a:prstGeom>
            <a:solidFill>
              <a:schemeClr val="lt2"/>
            </a:solidFill>
            <a:ln>
              <a:noFill/>
            </a:ln>
          </p:spPr>
          <p:txBody>
            <a:bodyPr spcFirstLastPara="1" wrap="square" lIns="45713" tIns="45713" rIns="45713" bIns="45713" anchor="ctr" anchorCtr="0">
              <a:noAutofit/>
            </a:bodyPr>
            <a:lstStyle/>
            <a:p>
              <a:pPr algn="ctr" defTabSz="457200"/>
              <a:endParaRPr sz="700"/>
            </a:p>
          </p:txBody>
        </p:sp>
      </p:grpSp>
      <p:sp>
        <p:nvSpPr>
          <p:cNvPr id="823" name="Google Shape;823;p114"/>
          <p:cNvSpPr txBox="1"/>
          <p:nvPr/>
        </p:nvSpPr>
        <p:spPr>
          <a:xfrm>
            <a:off x="647700" y="457194"/>
            <a:ext cx="6397800" cy="347100"/>
          </a:xfrm>
          <a:prstGeom prst="rect">
            <a:avLst/>
          </a:prstGeom>
          <a:noFill/>
          <a:ln>
            <a:noFill/>
          </a:ln>
        </p:spPr>
        <p:txBody>
          <a:bodyPr spcFirstLastPara="1" wrap="square" lIns="45713" tIns="45713" rIns="45713" bIns="45713" anchor="ctr" anchorCtr="0">
            <a:noAutofit/>
          </a:bodyPr>
          <a:lstStyle/>
          <a:p>
            <a:pPr defTabSz="457200">
              <a:buSzPts val="7000"/>
            </a:pPr>
            <a:r>
              <a:rPr lang="en" sz="3000" dirty="0">
                <a:solidFill>
                  <a:srgbClr val="212121"/>
                </a:solidFill>
                <a:latin typeface="Montserrat Light"/>
                <a:ea typeface="Montserrat Light"/>
                <a:cs typeface="Montserrat Light"/>
                <a:sym typeface="Montserrat Light"/>
              </a:rPr>
              <a:t>The Expectation</a:t>
            </a:r>
            <a:endParaRPr sz="3000" dirty="0">
              <a:solidFill>
                <a:srgbClr val="212121"/>
              </a:solidFill>
              <a:latin typeface="Montserrat Light"/>
              <a:ea typeface="Montserrat Light"/>
              <a:cs typeface="Montserrat Light"/>
              <a:sym typeface="Montserrat Light"/>
            </a:endParaRPr>
          </a:p>
        </p:txBody>
      </p:sp>
      <p:sp>
        <p:nvSpPr>
          <p:cNvPr id="824" name="Google Shape;824;p114"/>
          <p:cNvSpPr txBox="1"/>
          <p:nvPr/>
        </p:nvSpPr>
        <p:spPr>
          <a:xfrm>
            <a:off x="718340" y="1227554"/>
            <a:ext cx="3184293" cy="663000"/>
          </a:xfrm>
          <a:prstGeom prst="rect">
            <a:avLst/>
          </a:prstGeom>
          <a:noFill/>
          <a:ln>
            <a:noFill/>
          </a:ln>
        </p:spPr>
        <p:txBody>
          <a:bodyPr spcFirstLastPara="1" wrap="square" lIns="45713" tIns="45713" rIns="45713" bIns="45713" anchor="ctr" anchorCtr="0">
            <a:noAutofit/>
          </a:bodyPr>
          <a:lstStyle/>
          <a:p>
            <a:pPr defTabSz="457200">
              <a:buSzPts val="3600"/>
            </a:pPr>
            <a:r>
              <a:rPr lang="en" dirty="0">
                <a:solidFill>
                  <a:srgbClr val="212121"/>
                </a:solidFill>
                <a:latin typeface="Montserrat Light"/>
                <a:ea typeface="Montserrat Light"/>
                <a:cs typeface="Montserrat Light"/>
                <a:sym typeface="Montserrat Light"/>
              </a:rPr>
              <a:t>Consumers have come to demand clarity, accountability and tracking from all our products </a:t>
            </a:r>
            <a:endParaRPr dirty="0">
              <a:solidFill>
                <a:srgbClr val="212121"/>
              </a:solidFill>
              <a:latin typeface="Montserrat Light"/>
              <a:ea typeface="Montserrat Light"/>
              <a:cs typeface="Montserrat Light"/>
              <a:sym typeface="Montserrat Light"/>
            </a:endParaRPr>
          </a:p>
          <a:p>
            <a:pPr defTabSz="457200">
              <a:buSzPts val="3600"/>
            </a:pPr>
            <a:r>
              <a:rPr lang="en" dirty="0">
                <a:solidFill>
                  <a:srgbClr val="212121"/>
                </a:solidFill>
                <a:latin typeface="Montserrat Light"/>
                <a:ea typeface="Montserrat Light"/>
                <a:cs typeface="Montserrat Light"/>
                <a:sym typeface="Montserrat Light"/>
              </a:rPr>
              <a:t>and services they purchase.</a:t>
            </a:r>
            <a:endParaRPr dirty="0">
              <a:solidFill>
                <a:srgbClr val="212121"/>
              </a:solidFill>
              <a:latin typeface="Montserrat Light"/>
              <a:ea typeface="Montserrat Light"/>
              <a:cs typeface="Montserrat Light"/>
              <a:sym typeface="Montserrat Light"/>
            </a:endParaRPr>
          </a:p>
        </p:txBody>
      </p:sp>
      <p:pic>
        <p:nvPicPr>
          <p:cNvPr id="825" name="Google Shape;825;p114"/>
          <p:cNvPicPr preferRelativeResize="0"/>
          <p:nvPr/>
        </p:nvPicPr>
        <p:blipFill>
          <a:blip r:embed="rId4">
            <a:alphaModFix/>
          </a:blip>
          <a:stretch>
            <a:fillRect/>
          </a:stretch>
        </p:blipFill>
        <p:spPr>
          <a:xfrm>
            <a:off x="7794251" y="1739532"/>
            <a:ext cx="1035850" cy="312575"/>
          </a:xfrm>
          <a:prstGeom prst="rect">
            <a:avLst/>
          </a:prstGeom>
          <a:noFill/>
          <a:ln>
            <a:noFill/>
          </a:ln>
        </p:spPr>
      </p:pic>
      <p:pic>
        <p:nvPicPr>
          <p:cNvPr id="826" name="Google Shape;826;p114"/>
          <p:cNvPicPr preferRelativeResize="0"/>
          <p:nvPr/>
        </p:nvPicPr>
        <p:blipFill>
          <a:blip r:embed="rId5">
            <a:alphaModFix/>
          </a:blip>
          <a:stretch>
            <a:fillRect/>
          </a:stretch>
        </p:blipFill>
        <p:spPr>
          <a:xfrm>
            <a:off x="3830437" y="1967825"/>
            <a:ext cx="741561" cy="528988"/>
          </a:xfrm>
          <a:prstGeom prst="rect">
            <a:avLst/>
          </a:prstGeom>
          <a:noFill/>
          <a:ln>
            <a:noFill/>
          </a:ln>
        </p:spPr>
      </p:pic>
      <p:pic>
        <p:nvPicPr>
          <p:cNvPr id="827" name="Google Shape;827;p114"/>
          <p:cNvPicPr preferRelativeResize="0"/>
          <p:nvPr/>
        </p:nvPicPr>
        <p:blipFill>
          <a:blip r:embed="rId6">
            <a:alphaModFix/>
          </a:blip>
          <a:stretch>
            <a:fillRect/>
          </a:stretch>
        </p:blipFill>
        <p:spPr>
          <a:xfrm>
            <a:off x="5444913" y="698566"/>
            <a:ext cx="528988" cy="528988"/>
          </a:xfrm>
          <a:prstGeom prst="rect">
            <a:avLst/>
          </a:prstGeom>
          <a:noFill/>
          <a:ln>
            <a:noFill/>
          </a:ln>
        </p:spPr>
      </p:pic>
      <p:pic>
        <p:nvPicPr>
          <p:cNvPr id="828" name="Google Shape;828;p114"/>
          <p:cNvPicPr preferRelativeResize="0"/>
          <p:nvPr/>
        </p:nvPicPr>
        <p:blipFill>
          <a:blip r:embed="rId7">
            <a:alphaModFix/>
          </a:blip>
          <a:stretch>
            <a:fillRect/>
          </a:stretch>
        </p:blipFill>
        <p:spPr>
          <a:xfrm>
            <a:off x="7045500" y="924510"/>
            <a:ext cx="1255849" cy="146563"/>
          </a:xfrm>
          <a:prstGeom prst="rect">
            <a:avLst/>
          </a:prstGeom>
          <a:noFill/>
          <a:ln>
            <a:noFill/>
          </a:ln>
        </p:spPr>
      </p:pic>
      <p:pic>
        <p:nvPicPr>
          <p:cNvPr id="829" name="Google Shape;829;p114"/>
          <p:cNvPicPr preferRelativeResize="0"/>
          <p:nvPr/>
        </p:nvPicPr>
        <p:blipFill>
          <a:blip r:embed="rId8">
            <a:alphaModFix/>
          </a:blip>
          <a:stretch>
            <a:fillRect/>
          </a:stretch>
        </p:blipFill>
        <p:spPr>
          <a:xfrm>
            <a:off x="4337394" y="1369838"/>
            <a:ext cx="802238" cy="281250"/>
          </a:xfrm>
          <a:prstGeom prst="rect">
            <a:avLst/>
          </a:prstGeom>
          <a:noFill/>
          <a:ln>
            <a:noFill/>
          </a:ln>
        </p:spPr>
      </p:pic>
      <p:sp>
        <p:nvSpPr>
          <p:cNvPr id="830" name="Google Shape;830;p114"/>
          <p:cNvSpPr txBox="1"/>
          <p:nvPr/>
        </p:nvSpPr>
        <p:spPr>
          <a:xfrm>
            <a:off x="4147263" y="3660338"/>
            <a:ext cx="2239683" cy="486900"/>
          </a:xfrm>
          <a:prstGeom prst="rect">
            <a:avLst/>
          </a:prstGeom>
          <a:noFill/>
          <a:ln>
            <a:noFill/>
          </a:ln>
        </p:spPr>
        <p:txBody>
          <a:bodyPr spcFirstLastPara="1" wrap="square" lIns="45713" tIns="45713" rIns="45713" bIns="45713" anchor="ctr" anchorCtr="0">
            <a:noAutofit/>
          </a:bodyPr>
          <a:lstStyle/>
          <a:p>
            <a:pPr defTabSz="457200">
              <a:buSzPts val="3600"/>
            </a:pPr>
            <a:r>
              <a:rPr lang="en" sz="1000" dirty="0">
                <a:solidFill>
                  <a:srgbClr val="212121"/>
                </a:solidFill>
                <a:latin typeface="Montserrat Light"/>
                <a:ea typeface="Montserrat Light"/>
                <a:cs typeface="Montserrat Light"/>
                <a:sym typeface="Montserrat Light"/>
              </a:rPr>
              <a:t>Congratulations, the car is yours.</a:t>
            </a:r>
            <a:endParaRPr sz="1000" dirty="0">
              <a:solidFill>
                <a:srgbClr val="212121"/>
              </a:solidFill>
              <a:latin typeface="Montserrat Light"/>
              <a:ea typeface="Montserrat Light"/>
              <a:cs typeface="Montserrat Light"/>
              <a:sym typeface="Montserrat Light"/>
            </a:endParaRPr>
          </a:p>
          <a:p>
            <a:pPr defTabSz="457200">
              <a:buSzPts val="3600"/>
            </a:pPr>
            <a:r>
              <a:rPr lang="en" sz="1000" dirty="0">
                <a:solidFill>
                  <a:srgbClr val="212121"/>
                </a:solidFill>
                <a:latin typeface="Montserrat Light"/>
                <a:ea typeface="Montserrat Light"/>
                <a:cs typeface="Montserrat Light"/>
                <a:sym typeface="Montserrat Light"/>
              </a:rPr>
              <a:t>Carvana will deliver your new ride tomorrow to your home address.</a:t>
            </a:r>
            <a:endParaRPr sz="1000" dirty="0">
              <a:solidFill>
                <a:srgbClr val="212121"/>
              </a:solidFill>
              <a:latin typeface="Montserrat Light"/>
              <a:ea typeface="Montserrat Light"/>
              <a:cs typeface="Montserrat Light"/>
              <a:sym typeface="Montserrat Light"/>
            </a:endParaRPr>
          </a:p>
        </p:txBody>
      </p:sp>
      <p:pic>
        <p:nvPicPr>
          <p:cNvPr id="831" name="Google Shape;831;p114"/>
          <p:cNvPicPr preferRelativeResize="0"/>
          <p:nvPr/>
        </p:nvPicPr>
        <p:blipFill rotWithShape="1">
          <a:blip r:embed="rId9">
            <a:alphaModFix/>
          </a:blip>
          <a:srcRect/>
          <a:stretch/>
        </p:blipFill>
        <p:spPr>
          <a:xfrm>
            <a:off x="8658500" y="114300"/>
            <a:ext cx="371200" cy="289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91"/>
          <p:cNvSpPr/>
          <p:nvPr/>
        </p:nvSpPr>
        <p:spPr>
          <a:xfrm>
            <a:off x="0" y="1280850"/>
            <a:ext cx="9152100" cy="386265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951" name="Google Shape;951;p91"/>
          <p:cNvSpPr txBox="1"/>
          <p:nvPr/>
        </p:nvSpPr>
        <p:spPr>
          <a:xfrm>
            <a:off x="157194" y="1951825"/>
            <a:ext cx="2980650" cy="89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C081E2"/>
                </a:solidFill>
                <a:latin typeface="Montserrat"/>
                <a:ea typeface="Montserrat"/>
                <a:cs typeface="Montserrat"/>
                <a:sym typeface="Montserrat"/>
              </a:rPr>
              <a:t>Consultation</a:t>
            </a:r>
            <a:endParaRPr sz="1000" b="1" i="0" u="none" strike="noStrike" cap="none">
              <a:solidFill>
                <a:srgbClr val="C081E2"/>
              </a:solidFill>
              <a:latin typeface="Montserrat"/>
              <a:ea typeface="Montserrat"/>
              <a:cs typeface="Montserrat"/>
              <a:sym typeface="Montserrat"/>
            </a:endParaRPr>
          </a:p>
        </p:txBody>
      </p:sp>
      <p:sp>
        <p:nvSpPr>
          <p:cNvPr id="952" name="Google Shape;952;p91"/>
          <p:cNvSpPr txBox="1"/>
          <p:nvPr/>
        </p:nvSpPr>
        <p:spPr>
          <a:xfrm>
            <a:off x="157200" y="2380300"/>
            <a:ext cx="9049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Home Requirements</a:t>
            </a:r>
            <a:endParaRPr sz="600" b="0" i="0" u="none" strike="noStrike" cap="none">
              <a:solidFill>
                <a:schemeClr val="dk1"/>
              </a:solidFill>
              <a:latin typeface="Montserrat Medium"/>
              <a:ea typeface="Montserrat Medium"/>
              <a:cs typeface="Montserrat Medium"/>
              <a:sym typeface="Montserrat Medium"/>
            </a:endParaRPr>
          </a:p>
        </p:txBody>
      </p:sp>
      <p:sp>
        <p:nvSpPr>
          <p:cNvPr id="953" name="Google Shape;953;p91"/>
          <p:cNvSpPr txBox="1"/>
          <p:nvPr/>
        </p:nvSpPr>
        <p:spPr>
          <a:xfrm>
            <a:off x="157194" y="2196850"/>
            <a:ext cx="750600" cy="715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C081E2"/>
                </a:solidFill>
                <a:latin typeface="Montserrat"/>
                <a:ea typeface="Montserrat"/>
                <a:cs typeface="Montserrat"/>
                <a:sym typeface="Montserrat"/>
              </a:rPr>
              <a:t>Milestone</a:t>
            </a:r>
            <a:endParaRPr sz="800" b="1" i="0" u="none" strike="noStrike" cap="none">
              <a:solidFill>
                <a:srgbClr val="C081E2"/>
              </a:solidFill>
              <a:latin typeface="Montserrat"/>
              <a:ea typeface="Montserrat"/>
              <a:cs typeface="Montserrat"/>
              <a:sym typeface="Montserrat"/>
            </a:endParaRPr>
          </a:p>
        </p:txBody>
      </p:sp>
      <p:sp>
        <p:nvSpPr>
          <p:cNvPr id="954" name="Google Shape;954;p91"/>
          <p:cNvSpPr txBox="1"/>
          <p:nvPr/>
        </p:nvSpPr>
        <p:spPr>
          <a:xfrm>
            <a:off x="1486269" y="2193925"/>
            <a:ext cx="885900" cy="77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C081E2"/>
                </a:solidFill>
                <a:latin typeface="Montserrat"/>
                <a:ea typeface="Montserrat"/>
                <a:cs typeface="Montserrat"/>
                <a:sym typeface="Montserrat"/>
              </a:rPr>
              <a:t>Action Item</a:t>
            </a:r>
            <a:endParaRPr sz="800" b="1" i="0" u="none" strike="noStrike" cap="none">
              <a:solidFill>
                <a:srgbClr val="C081E2"/>
              </a:solidFill>
              <a:latin typeface="Montserrat"/>
              <a:ea typeface="Montserrat"/>
              <a:cs typeface="Montserrat"/>
              <a:sym typeface="Montserrat"/>
            </a:endParaRPr>
          </a:p>
        </p:txBody>
      </p:sp>
      <p:sp>
        <p:nvSpPr>
          <p:cNvPr id="955" name="Google Shape;955;p91"/>
          <p:cNvSpPr txBox="1"/>
          <p:nvPr/>
        </p:nvSpPr>
        <p:spPr>
          <a:xfrm>
            <a:off x="1486277" y="2385625"/>
            <a:ext cx="1495800" cy="55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Capture Home Requirements</a:t>
            </a:r>
            <a:endParaRPr sz="600" b="0" i="0" u="none" strike="noStrike" cap="none">
              <a:solidFill>
                <a:schemeClr val="dk1"/>
              </a:solidFill>
              <a:latin typeface="Montserrat Medium"/>
              <a:ea typeface="Montserrat Medium"/>
              <a:cs typeface="Montserrat Medium"/>
              <a:sym typeface="Montserrat Medium"/>
            </a:endParaRPr>
          </a:p>
        </p:txBody>
      </p:sp>
      <p:sp>
        <p:nvSpPr>
          <p:cNvPr id="956" name="Google Shape;956;p91"/>
          <p:cNvSpPr txBox="1"/>
          <p:nvPr/>
        </p:nvSpPr>
        <p:spPr>
          <a:xfrm>
            <a:off x="1486277" y="2500425"/>
            <a:ext cx="14958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Rules of Engagement</a:t>
            </a:r>
            <a:endParaRPr sz="600" b="0" i="0" u="none" strike="noStrike" cap="none">
              <a:solidFill>
                <a:schemeClr val="dk1"/>
              </a:solidFill>
              <a:latin typeface="Montserrat Medium"/>
              <a:ea typeface="Montserrat Medium"/>
              <a:cs typeface="Montserrat Medium"/>
              <a:sym typeface="Montserrat Medium"/>
            </a:endParaRPr>
          </a:p>
        </p:txBody>
      </p:sp>
      <p:sp>
        <p:nvSpPr>
          <p:cNvPr id="957" name="Google Shape;957;p91"/>
          <p:cNvSpPr txBox="1"/>
          <p:nvPr/>
        </p:nvSpPr>
        <p:spPr>
          <a:xfrm>
            <a:off x="1486280" y="2602325"/>
            <a:ext cx="149580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Explain VIP Program</a:t>
            </a:r>
            <a:endParaRPr sz="600" b="0" i="0" u="none" strike="noStrike" cap="none">
              <a:solidFill>
                <a:schemeClr val="dk1"/>
              </a:solidFill>
              <a:latin typeface="Montserrat Medium"/>
              <a:ea typeface="Montserrat Medium"/>
              <a:cs typeface="Montserrat Medium"/>
              <a:sym typeface="Montserrat Medium"/>
            </a:endParaRPr>
          </a:p>
        </p:txBody>
      </p:sp>
      <p:sp>
        <p:nvSpPr>
          <p:cNvPr id="958" name="Google Shape;958;p91"/>
          <p:cNvSpPr txBox="1"/>
          <p:nvPr/>
        </p:nvSpPr>
        <p:spPr>
          <a:xfrm>
            <a:off x="1486275" y="2708875"/>
            <a:ext cx="1520400" cy="55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Signed Buyer/Broker Agreement</a:t>
            </a:r>
            <a:endParaRPr sz="600" b="0" i="0" u="none" strike="noStrike" cap="none">
              <a:solidFill>
                <a:schemeClr val="dk1"/>
              </a:solidFill>
              <a:latin typeface="Montserrat Medium"/>
              <a:ea typeface="Montserrat Medium"/>
              <a:cs typeface="Montserrat Medium"/>
              <a:sym typeface="Montserrat Medium"/>
            </a:endParaRPr>
          </a:p>
        </p:txBody>
      </p:sp>
      <p:sp>
        <p:nvSpPr>
          <p:cNvPr id="959" name="Google Shape;959;p91"/>
          <p:cNvSpPr txBox="1"/>
          <p:nvPr/>
        </p:nvSpPr>
        <p:spPr>
          <a:xfrm>
            <a:off x="1486275" y="2813025"/>
            <a:ext cx="1495800" cy="143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Mortgage and</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Cash-buying Options </a:t>
            </a:r>
            <a:endParaRPr sz="600" b="0" i="0" u="none" strike="noStrike" cap="none">
              <a:solidFill>
                <a:schemeClr val="dk1"/>
              </a:solidFill>
              <a:latin typeface="Montserrat Medium"/>
              <a:ea typeface="Montserrat Medium"/>
              <a:cs typeface="Montserrat Medium"/>
              <a:sym typeface="Montserrat Medium"/>
            </a:endParaRPr>
          </a:p>
        </p:txBody>
      </p:sp>
      <p:sp>
        <p:nvSpPr>
          <p:cNvPr id="960" name="Google Shape;960;p91"/>
          <p:cNvSpPr txBox="1"/>
          <p:nvPr/>
        </p:nvSpPr>
        <p:spPr>
          <a:xfrm>
            <a:off x="1486275" y="3008038"/>
            <a:ext cx="1495800" cy="143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Potential Impacts To</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Credit Score </a:t>
            </a:r>
            <a:endParaRPr sz="600" b="0" i="0" u="none" strike="noStrike" cap="none">
              <a:solidFill>
                <a:schemeClr val="dk1"/>
              </a:solidFill>
              <a:latin typeface="Montserrat Medium"/>
              <a:ea typeface="Montserrat Medium"/>
              <a:cs typeface="Montserrat Medium"/>
              <a:sym typeface="Montserrat Medium"/>
            </a:endParaRPr>
          </a:p>
        </p:txBody>
      </p:sp>
      <p:sp>
        <p:nvSpPr>
          <p:cNvPr id="961" name="Google Shape;961;p91"/>
          <p:cNvSpPr txBox="1"/>
          <p:nvPr/>
        </p:nvSpPr>
        <p:spPr>
          <a:xfrm>
            <a:off x="1486278" y="3204000"/>
            <a:ext cx="14958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Record Purchase Budget</a:t>
            </a:r>
            <a:endParaRPr sz="600" b="0" i="0" u="none" strike="noStrike" cap="none">
              <a:solidFill>
                <a:schemeClr val="dk1"/>
              </a:solidFill>
              <a:latin typeface="Montserrat Medium"/>
              <a:ea typeface="Montserrat Medium"/>
              <a:cs typeface="Montserrat Medium"/>
              <a:sym typeface="Montserrat Medium"/>
            </a:endParaRPr>
          </a:p>
        </p:txBody>
      </p:sp>
      <p:sp>
        <p:nvSpPr>
          <p:cNvPr id="962" name="Google Shape;962;p91"/>
          <p:cNvSpPr txBox="1"/>
          <p:nvPr/>
        </p:nvSpPr>
        <p:spPr>
          <a:xfrm>
            <a:off x="1486281" y="3305900"/>
            <a:ext cx="14958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Set Up MLS Search</a:t>
            </a:r>
            <a:endParaRPr sz="600" b="0" i="0" u="none" strike="noStrike" cap="none">
              <a:solidFill>
                <a:schemeClr val="dk1"/>
              </a:solidFill>
              <a:latin typeface="Montserrat Medium"/>
              <a:ea typeface="Montserrat Medium"/>
              <a:cs typeface="Montserrat Medium"/>
              <a:sym typeface="Montserrat Medium"/>
            </a:endParaRPr>
          </a:p>
        </p:txBody>
      </p:sp>
      <p:sp>
        <p:nvSpPr>
          <p:cNvPr id="963" name="Google Shape;963;p91"/>
          <p:cNvSpPr txBox="1"/>
          <p:nvPr/>
        </p:nvSpPr>
        <p:spPr>
          <a:xfrm>
            <a:off x="157200" y="2598200"/>
            <a:ext cx="10683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Buyer/Broker Agreement</a:t>
            </a:r>
            <a:endParaRPr sz="600" b="0" i="0" u="none" strike="noStrike" cap="none">
              <a:solidFill>
                <a:schemeClr val="dk1"/>
              </a:solidFill>
              <a:latin typeface="Montserrat Medium"/>
              <a:ea typeface="Montserrat Medium"/>
              <a:cs typeface="Montserrat Medium"/>
              <a:sym typeface="Montserrat Medium"/>
            </a:endParaRPr>
          </a:p>
        </p:txBody>
      </p:sp>
      <p:sp>
        <p:nvSpPr>
          <p:cNvPr id="964" name="Google Shape;964;p91"/>
          <p:cNvSpPr txBox="1"/>
          <p:nvPr/>
        </p:nvSpPr>
        <p:spPr>
          <a:xfrm>
            <a:off x="157200" y="3001113"/>
            <a:ext cx="8082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Financing Options</a:t>
            </a:r>
            <a:endParaRPr sz="600" b="0" i="0" u="none" strike="noStrike" cap="none">
              <a:solidFill>
                <a:schemeClr val="dk1"/>
              </a:solidFill>
              <a:latin typeface="Montserrat Medium"/>
              <a:ea typeface="Montserrat Medium"/>
              <a:cs typeface="Montserrat Medium"/>
              <a:sym typeface="Montserrat Medium"/>
            </a:endParaRPr>
          </a:p>
        </p:txBody>
      </p:sp>
      <p:sp>
        <p:nvSpPr>
          <p:cNvPr id="965" name="Google Shape;965;p91"/>
          <p:cNvSpPr txBox="1"/>
          <p:nvPr/>
        </p:nvSpPr>
        <p:spPr>
          <a:xfrm>
            <a:off x="157201" y="3302263"/>
            <a:ext cx="5653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MLS Search</a:t>
            </a:r>
            <a:endParaRPr sz="600" b="0" i="0" u="none" strike="noStrike" cap="none">
              <a:solidFill>
                <a:schemeClr val="dk1"/>
              </a:solidFill>
              <a:latin typeface="Montserrat Medium"/>
              <a:ea typeface="Montserrat Medium"/>
              <a:cs typeface="Montserrat Medium"/>
              <a:sym typeface="Montserrat Medium"/>
            </a:endParaRPr>
          </a:p>
        </p:txBody>
      </p:sp>
      <p:cxnSp>
        <p:nvCxnSpPr>
          <p:cNvPr id="966" name="Google Shape;966;p91"/>
          <p:cNvCxnSpPr>
            <a:stCxn id="952" idx="3"/>
          </p:cNvCxnSpPr>
          <p:nvPr/>
        </p:nvCxnSpPr>
        <p:spPr>
          <a:xfrm>
            <a:off x="1062150" y="2413450"/>
            <a:ext cx="348600" cy="0"/>
          </a:xfrm>
          <a:prstGeom prst="straightConnector1">
            <a:avLst/>
          </a:prstGeom>
          <a:noFill/>
          <a:ln w="9525" cap="flat" cmpd="sng">
            <a:solidFill>
              <a:srgbClr val="C081E2"/>
            </a:solidFill>
            <a:prstDash val="solid"/>
            <a:round/>
            <a:headEnd type="none" w="sm" len="sm"/>
            <a:tailEnd type="none" w="sm" len="sm"/>
          </a:ln>
        </p:spPr>
      </p:cxnSp>
      <p:cxnSp>
        <p:nvCxnSpPr>
          <p:cNvPr id="967" name="Google Shape;967;p91"/>
          <p:cNvCxnSpPr/>
          <p:nvPr/>
        </p:nvCxnSpPr>
        <p:spPr>
          <a:xfrm>
            <a:off x="1202694" y="2631350"/>
            <a:ext cx="208350" cy="0"/>
          </a:xfrm>
          <a:prstGeom prst="straightConnector1">
            <a:avLst/>
          </a:prstGeom>
          <a:noFill/>
          <a:ln w="9525" cap="flat" cmpd="sng">
            <a:solidFill>
              <a:srgbClr val="C081E2"/>
            </a:solidFill>
            <a:prstDash val="solid"/>
            <a:round/>
            <a:headEnd type="none" w="sm" len="sm"/>
            <a:tailEnd type="none" w="sm" len="sm"/>
          </a:ln>
        </p:spPr>
      </p:cxnSp>
      <p:cxnSp>
        <p:nvCxnSpPr>
          <p:cNvPr id="968" name="Google Shape;968;p91"/>
          <p:cNvCxnSpPr/>
          <p:nvPr/>
        </p:nvCxnSpPr>
        <p:spPr>
          <a:xfrm>
            <a:off x="959844" y="3034863"/>
            <a:ext cx="451200" cy="0"/>
          </a:xfrm>
          <a:prstGeom prst="straightConnector1">
            <a:avLst/>
          </a:prstGeom>
          <a:noFill/>
          <a:ln w="9525" cap="flat" cmpd="sng">
            <a:solidFill>
              <a:srgbClr val="C081E2"/>
            </a:solidFill>
            <a:prstDash val="solid"/>
            <a:round/>
            <a:headEnd type="none" w="sm" len="sm"/>
            <a:tailEnd type="none" w="sm" len="sm"/>
          </a:ln>
        </p:spPr>
      </p:cxnSp>
      <p:cxnSp>
        <p:nvCxnSpPr>
          <p:cNvPr id="969" name="Google Shape;969;p91"/>
          <p:cNvCxnSpPr/>
          <p:nvPr/>
        </p:nvCxnSpPr>
        <p:spPr>
          <a:xfrm>
            <a:off x="694494" y="3335413"/>
            <a:ext cx="715800" cy="0"/>
          </a:xfrm>
          <a:prstGeom prst="straightConnector1">
            <a:avLst/>
          </a:prstGeom>
          <a:noFill/>
          <a:ln w="9525" cap="flat" cmpd="sng">
            <a:solidFill>
              <a:srgbClr val="C081E2"/>
            </a:solidFill>
            <a:prstDash val="solid"/>
            <a:round/>
            <a:headEnd type="none" w="sm" len="sm"/>
            <a:tailEnd type="none" w="sm" len="sm"/>
          </a:ln>
        </p:spPr>
      </p:cxnSp>
      <p:cxnSp>
        <p:nvCxnSpPr>
          <p:cNvPr id="970" name="Google Shape;970;p91"/>
          <p:cNvCxnSpPr/>
          <p:nvPr/>
        </p:nvCxnSpPr>
        <p:spPr>
          <a:xfrm>
            <a:off x="1408632" y="2501057"/>
            <a:ext cx="0" cy="247200"/>
          </a:xfrm>
          <a:prstGeom prst="straightConnector1">
            <a:avLst/>
          </a:prstGeom>
          <a:noFill/>
          <a:ln w="9525" cap="flat" cmpd="sng">
            <a:solidFill>
              <a:srgbClr val="C081E2"/>
            </a:solidFill>
            <a:prstDash val="solid"/>
            <a:round/>
            <a:headEnd type="none" w="sm" len="sm"/>
            <a:tailEnd type="none" w="sm" len="sm"/>
          </a:ln>
        </p:spPr>
      </p:cxnSp>
      <p:cxnSp>
        <p:nvCxnSpPr>
          <p:cNvPr id="971" name="Google Shape;971;p91"/>
          <p:cNvCxnSpPr/>
          <p:nvPr/>
        </p:nvCxnSpPr>
        <p:spPr>
          <a:xfrm>
            <a:off x="1408757" y="2813019"/>
            <a:ext cx="0" cy="430050"/>
          </a:xfrm>
          <a:prstGeom prst="straightConnector1">
            <a:avLst/>
          </a:prstGeom>
          <a:noFill/>
          <a:ln w="9525" cap="flat" cmpd="sng">
            <a:solidFill>
              <a:srgbClr val="C081E2"/>
            </a:solidFill>
            <a:prstDash val="solid"/>
            <a:round/>
            <a:headEnd type="none" w="sm" len="sm"/>
            <a:tailEnd type="none" w="sm" len="sm"/>
          </a:ln>
        </p:spPr>
      </p:cxnSp>
      <p:cxnSp>
        <p:nvCxnSpPr>
          <p:cNvPr id="972" name="Google Shape;972;p91"/>
          <p:cNvCxnSpPr/>
          <p:nvPr/>
        </p:nvCxnSpPr>
        <p:spPr>
          <a:xfrm>
            <a:off x="164619" y="2117725"/>
            <a:ext cx="2817450" cy="0"/>
          </a:xfrm>
          <a:prstGeom prst="straightConnector1">
            <a:avLst/>
          </a:prstGeom>
          <a:noFill/>
          <a:ln w="9525" cap="flat" cmpd="sng">
            <a:solidFill>
              <a:srgbClr val="C081E2"/>
            </a:solidFill>
            <a:prstDash val="solid"/>
            <a:round/>
            <a:headEnd type="none" w="sm" len="sm"/>
            <a:tailEnd type="none" w="sm" len="sm"/>
          </a:ln>
        </p:spPr>
      </p:cxnSp>
      <p:sp>
        <p:nvSpPr>
          <p:cNvPr id="973" name="Google Shape;973;p91"/>
          <p:cNvSpPr txBox="1"/>
          <p:nvPr/>
        </p:nvSpPr>
        <p:spPr>
          <a:xfrm>
            <a:off x="164619" y="3770963"/>
            <a:ext cx="2980650" cy="89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EF8FB2"/>
                </a:solidFill>
                <a:latin typeface="Montserrat"/>
                <a:ea typeface="Montserrat"/>
                <a:cs typeface="Montserrat"/>
                <a:sym typeface="Montserrat"/>
              </a:rPr>
              <a:t>Touring &amp; Offers</a:t>
            </a:r>
            <a:endParaRPr sz="1000" b="1" i="0" u="none" strike="noStrike" cap="none">
              <a:solidFill>
                <a:srgbClr val="EF8FB2"/>
              </a:solidFill>
              <a:latin typeface="Montserrat"/>
              <a:ea typeface="Montserrat"/>
              <a:cs typeface="Montserrat"/>
              <a:sym typeface="Montserrat"/>
            </a:endParaRPr>
          </a:p>
        </p:txBody>
      </p:sp>
      <p:sp>
        <p:nvSpPr>
          <p:cNvPr id="974" name="Google Shape;974;p91"/>
          <p:cNvSpPr txBox="1"/>
          <p:nvPr/>
        </p:nvSpPr>
        <p:spPr>
          <a:xfrm>
            <a:off x="164619" y="4204763"/>
            <a:ext cx="6852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Tour The Home</a:t>
            </a:r>
            <a:endParaRPr sz="600" b="0" i="0" u="none" strike="noStrike" cap="none">
              <a:solidFill>
                <a:schemeClr val="dk1"/>
              </a:solidFill>
              <a:latin typeface="Montserrat Medium"/>
              <a:ea typeface="Montserrat Medium"/>
              <a:cs typeface="Montserrat Medium"/>
              <a:sym typeface="Montserrat Medium"/>
            </a:endParaRPr>
          </a:p>
        </p:txBody>
      </p:sp>
      <p:sp>
        <p:nvSpPr>
          <p:cNvPr id="975" name="Google Shape;975;p91"/>
          <p:cNvSpPr txBox="1"/>
          <p:nvPr/>
        </p:nvSpPr>
        <p:spPr>
          <a:xfrm>
            <a:off x="164619" y="4015988"/>
            <a:ext cx="750600" cy="715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EF8FB2"/>
                </a:solidFill>
                <a:latin typeface="Montserrat"/>
                <a:ea typeface="Montserrat"/>
                <a:cs typeface="Montserrat"/>
                <a:sym typeface="Montserrat"/>
              </a:rPr>
              <a:t>Milestone</a:t>
            </a:r>
            <a:endParaRPr sz="800" b="1" i="0" u="none" strike="noStrike" cap="none">
              <a:solidFill>
                <a:srgbClr val="EF8FB2"/>
              </a:solidFill>
              <a:latin typeface="Montserrat"/>
              <a:ea typeface="Montserrat"/>
              <a:cs typeface="Montserrat"/>
              <a:sym typeface="Montserrat"/>
            </a:endParaRPr>
          </a:p>
        </p:txBody>
      </p:sp>
      <p:sp>
        <p:nvSpPr>
          <p:cNvPr id="976" name="Google Shape;976;p91"/>
          <p:cNvSpPr txBox="1"/>
          <p:nvPr/>
        </p:nvSpPr>
        <p:spPr>
          <a:xfrm>
            <a:off x="1493694" y="4013063"/>
            <a:ext cx="885900" cy="77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EF8FB2"/>
                </a:solidFill>
                <a:latin typeface="Montserrat"/>
                <a:ea typeface="Montserrat"/>
                <a:cs typeface="Montserrat"/>
                <a:sym typeface="Montserrat"/>
              </a:rPr>
              <a:t>Action Item</a:t>
            </a:r>
            <a:endParaRPr sz="800" b="1" i="0" u="none" strike="noStrike" cap="none">
              <a:solidFill>
                <a:srgbClr val="EF8FB2"/>
              </a:solidFill>
              <a:latin typeface="Montserrat"/>
              <a:ea typeface="Montserrat"/>
              <a:cs typeface="Montserrat"/>
              <a:sym typeface="Montserrat"/>
            </a:endParaRPr>
          </a:p>
        </p:txBody>
      </p:sp>
      <p:sp>
        <p:nvSpPr>
          <p:cNvPr id="977" name="Google Shape;977;p91"/>
          <p:cNvSpPr txBox="1"/>
          <p:nvPr/>
        </p:nvSpPr>
        <p:spPr>
          <a:xfrm>
            <a:off x="1493707" y="4204763"/>
            <a:ext cx="14884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Attend Showing</a:t>
            </a:r>
            <a:endParaRPr sz="600" b="0" i="0" u="none" strike="noStrike" cap="none">
              <a:solidFill>
                <a:schemeClr val="dk1"/>
              </a:solidFill>
              <a:latin typeface="Montserrat Medium"/>
              <a:ea typeface="Montserrat Medium"/>
              <a:cs typeface="Montserrat Medium"/>
              <a:sym typeface="Montserrat Medium"/>
            </a:endParaRPr>
          </a:p>
        </p:txBody>
      </p:sp>
      <p:sp>
        <p:nvSpPr>
          <p:cNvPr id="978" name="Google Shape;978;p91"/>
          <p:cNvSpPr txBox="1"/>
          <p:nvPr/>
        </p:nvSpPr>
        <p:spPr>
          <a:xfrm>
            <a:off x="1493704" y="4317525"/>
            <a:ext cx="14884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Client’s Feedback</a:t>
            </a:r>
            <a:endParaRPr sz="600" b="0" i="0" u="none" strike="noStrike" cap="none">
              <a:solidFill>
                <a:schemeClr val="dk1"/>
              </a:solidFill>
              <a:latin typeface="Montserrat Medium"/>
              <a:ea typeface="Montserrat Medium"/>
              <a:cs typeface="Montserrat Medium"/>
              <a:sym typeface="Montserrat Medium"/>
            </a:endParaRPr>
          </a:p>
        </p:txBody>
      </p:sp>
      <p:sp>
        <p:nvSpPr>
          <p:cNvPr id="979" name="Google Shape;979;p91"/>
          <p:cNvSpPr txBox="1"/>
          <p:nvPr/>
        </p:nvSpPr>
        <p:spPr>
          <a:xfrm>
            <a:off x="1493694" y="4435121"/>
            <a:ext cx="2640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TBD</a:t>
            </a:r>
            <a:endParaRPr sz="600" b="0" i="0" u="none" strike="noStrike" cap="none">
              <a:solidFill>
                <a:schemeClr val="dk1"/>
              </a:solidFill>
              <a:latin typeface="Montserrat Medium"/>
              <a:ea typeface="Montserrat Medium"/>
              <a:cs typeface="Montserrat Medium"/>
              <a:sym typeface="Montserrat Medium"/>
            </a:endParaRPr>
          </a:p>
        </p:txBody>
      </p:sp>
      <p:sp>
        <p:nvSpPr>
          <p:cNvPr id="980" name="Google Shape;980;p91"/>
          <p:cNvSpPr txBox="1"/>
          <p:nvPr/>
        </p:nvSpPr>
        <p:spPr>
          <a:xfrm>
            <a:off x="1493701" y="4553363"/>
            <a:ext cx="1488450" cy="55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Home With Listing Agent</a:t>
            </a:r>
            <a:endParaRPr sz="600" b="0" i="0" u="none" strike="noStrike" cap="none">
              <a:solidFill>
                <a:schemeClr val="dk1"/>
              </a:solidFill>
              <a:latin typeface="Montserrat Medium"/>
              <a:ea typeface="Montserrat Medium"/>
              <a:cs typeface="Montserrat Medium"/>
              <a:sym typeface="Montserrat Medium"/>
            </a:endParaRPr>
          </a:p>
        </p:txBody>
      </p:sp>
      <p:sp>
        <p:nvSpPr>
          <p:cNvPr id="981" name="Google Shape;981;p91"/>
          <p:cNvSpPr txBox="1"/>
          <p:nvPr/>
        </p:nvSpPr>
        <p:spPr>
          <a:xfrm>
            <a:off x="1493704" y="4665663"/>
            <a:ext cx="14884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Offer Strategy</a:t>
            </a:r>
            <a:endParaRPr sz="600" b="0" i="0" u="none" strike="noStrike" cap="none">
              <a:solidFill>
                <a:schemeClr val="dk1"/>
              </a:solidFill>
              <a:latin typeface="Montserrat Medium"/>
              <a:ea typeface="Montserrat Medium"/>
              <a:cs typeface="Montserrat Medium"/>
              <a:sym typeface="Montserrat Medium"/>
            </a:endParaRPr>
          </a:p>
        </p:txBody>
      </p:sp>
      <p:sp>
        <p:nvSpPr>
          <p:cNvPr id="982" name="Google Shape;982;p91"/>
          <p:cNvSpPr txBox="1"/>
          <p:nvPr/>
        </p:nvSpPr>
        <p:spPr>
          <a:xfrm>
            <a:off x="1493703" y="4775650"/>
            <a:ext cx="14884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Writhe And Submit Offer</a:t>
            </a:r>
            <a:endParaRPr sz="600" b="0" i="0" u="none" strike="noStrike" cap="none">
              <a:solidFill>
                <a:schemeClr val="dk1"/>
              </a:solidFill>
              <a:latin typeface="Montserrat Medium"/>
              <a:ea typeface="Montserrat Medium"/>
              <a:cs typeface="Montserrat Medium"/>
              <a:sym typeface="Montserrat Medium"/>
            </a:endParaRPr>
          </a:p>
        </p:txBody>
      </p:sp>
      <p:sp>
        <p:nvSpPr>
          <p:cNvPr id="983" name="Google Shape;983;p91"/>
          <p:cNvSpPr txBox="1"/>
          <p:nvPr/>
        </p:nvSpPr>
        <p:spPr>
          <a:xfrm>
            <a:off x="164625" y="4439250"/>
            <a:ext cx="85170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Evaluate The Home</a:t>
            </a:r>
            <a:endParaRPr sz="600" b="0" i="0" u="none" strike="noStrike" cap="none">
              <a:solidFill>
                <a:schemeClr val="dk1"/>
              </a:solidFill>
              <a:latin typeface="Montserrat Medium"/>
              <a:ea typeface="Montserrat Medium"/>
              <a:cs typeface="Montserrat Medium"/>
              <a:sym typeface="Montserrat Medium"/>
            </a:endParaRPr>
          </a:p>
        </p:txBody>
      </p:sp>
      <p:sp>
        <p:nvSpPr>
          <p:cNvPr id="984" name="Google Shape;984;p91"/>
          <p:cNvSpPr txBox="1"/>
          <p:nvPr/>
        </p:nvSpPr>
        <p:spPr>
          <a:xfrm>
            <a:off x="164625" y="4723013"/>
            <a:ext cx="6510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Make An Offer</a:t>
            </a:r>
            <a:endParaRPr sz="600" b="0" i="0" u="none" strike="noStrike" cap="none">
              <a:solidFill>
                <a:schemeClr val="dk1"/>
              </a:solidFill>
              <a:latin typeface="Montserrat Medium"/>
              <a:ea typeface="Montserrat Medium"/>
              <a:cs typeface="Montserrat Medium"/>
              <a:sym typeface="Montserrat Medium"/>
            </a:endParaRPr>
          </a:p>
        </p:txBody>
      </p:sp>
      <p:cxnSp>
        <p:nvCxnSpPr>
          <p:cNvPr id="985" name="Google Shape;985;p91"/>
          <p:cNvCxnSpPr>
            <a:stCxn id="974" idx="3"/>
          </p:cNvCxnSpPr>
          <p:nvPr/>
        </p:nvCxnSpPr>
        <p:spPr>
          <a:xfrm>
            <a:off x="849819" y="4237913"/>
            <a:ext cx="567000" cy="0"/>
          </a:xfrm>
          <a:prstGeom prst="straightConnector1">
            <a:avLst/>
          </a:prstGeom>
          <a:noFill/>
          <a:ln w="9525" cap="flat" cmpd="sng">
            <a:solidFill>
              <a:srgbClr val="EF8FB2"/>
            </a:solidFill>
            <a:prstDash val="solid"/>
            <a:round/>
            <a:headEnd type="none" w="sm" len="sm"/>
            <a:tailEnd type="none" w="sm" len="sm"/>
          </a:ln>
        </p:spPr>
      </p:cxnSp>
      <p:cxnSp>
        <p:nvCxnSpPr>
          <p:cNvPr id="986" name="Google Shape;986;p91"/>
          <p:cNvCxnSpPr>
            <a:stCxn id="984" idx="3"/>
          </p:cNvCxnSpPr>
          <p:nvPr/>
        </p:nvCxnSpPr>
        <p:spPr>
          <a:xfrm>
            <a:off x="815625" y="4756163"/>
            <a:ext cx="600600" cy="0"/>
          </a:xfrm>
          <a:prstGeom prst="straightConnector1">
            <a:avLst/>
          </a:prstGeom>
          <a:noFill/>
          <a:ln w="9525" cap="flat" cmpd="sng">
            <a:solidFill>
              <a:srgbClr val="EF8FB2"/>
            </a:solidFill>
            <a:prstDash val="solid"/>
            <a:round/>
            <a:headEnd type="none" w="sm" len="sm"/>
            <a:tailEnd type="none" w="sm" len="sm"/>
          </a:ln>
        </p:spPr>
      </p:cxnSp>
      <p:cxnSp>
        <p:nvCxnSpPr>
          <p:cNvPr id="987" name="Google Shape;987;p91"/>
          <p:cNvCxnSpPr/>
          <p:nvPr/>
        </p:nvCxnSpPr>
        <p:spPr>
          <a:xfrm>
            <a:off x="1417682" y="4553363"/>
            <a:ext cx="0" cy="399600"/>
          </a:xfrm>
          <a:prstGeom prst="straightConnector1">
            <a:avLst/>
          </a:prstGeom>
          <a:noFill/>
          <a:ln w="9525" cap="flat" cmpd="sng">
            <a:solidFill>
              <a:srgbClr val="EF8FB2"/>
            </a:solidFill>
            <a:prstDash val="solid"/>
            <a:round/>
            <a:headEnd type="none" w="sm" len="sm"/>
            <a:tailEnd type="none" w="sm" len="sm"/>
          </a:ln>
        </p:spPr>
      </p:cxnSp>
      <p:cxnSp>
        <p:nvCxnSpPr>
          <p:cNvPr id="988" name="Google Shape;988;p91"/>
          <p:cNvCxnSpPr/>
          <p:nvPr/>
        </p:nvCxnSpPr>
        <p:spPr>
          <a:xfrm>
            <a:off x="172044" y="3936863"/>
            <a:ext cx="2817450" cy="0"/>
          </a:xfrm>
          <a:prstGeom prst="straightConnector1">
            <a:avLst/>
          </a:prstGeom>
          <a:noFill/>
          <a:ln w="9525" cap="flat" cmpd="sng">
            <a:solidFill>
              <a:srgbClr val="EF8FB2"/>
            </a:solidFill>
            <a:prstDash val="solid"/>
            <a:round/>
            <a:headEnd type="none" w="sm" len="sm"/>
            <a:tailEnd type="none" w="sm" len="sm"/>
          </a:ln>
        </p:spPr>
      </p:cxnSp>
      <p:sp>
        <p:nvSpPr>
          <p:cNvPr id="989" name="Google Shape;989;p91"/>
          <p:cNvSpPr txBox="1"/>
          <p:nvPr/>
        </p:nvSpPr>
        <p:spPr>
          <a:xfrm>
            <a:off x="164625" y="4318719"/>
            <a:ext cx="795300" cy="55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Review The Home</a:t>
            </a:r>
            <a:endParaRPr sz="600" b="0" i="0" u="none" strike="noStrike" cap="none">
              <a:solidFill>
                <a:schemeClr val="dk1"/>
              </a:solidFill>
              <a:latin typeface="Montserrat Medium"/>
              <a:ea typeface="Montserrat Medium"/>
              <a:cs typeface="Montserrat Medium"/>
              <a:sym typeface="Montserrat Medium"/>
            </a:endParaRPr>
          </a:p>
        </p:txBody>
      </p:sp>
      <p:cxnSp>
        <p:nvCxnSpPr>
          <p:cNvPr id="990" name="Google Shape;990;p91"/>
          <p:cNvCxnSpPr/>
          <p:nvPr/>
        </p:nvCxnSpPr>
        <p:spPr>
          <a:xfrm>
            <a:off x="959925" y="4346550"/>
            <a:ext cx="456300" cy="0"/>
          </a:xfrm>
          <a:prstGeom prst="straightConnector1">
            <a:avLst/>
          </a:prstGeom>
          <a:noFill/>
          <a:ln w="9525" cap="flat" cmpd="sng">
            <a:solidFill>
              <a:srgbClr val="EF8FB2"/>
            </a:solidFill>
            <a:prstDash val="solid"/>
            <a:round/>
            <a:headEnd type="none" w="sm" len="sm"/>
            <a:tailEnd type="none" w="sm" len="sm"/>
          </a:ln>
        </p:spPr>
      </p:cxnSp>
      <p:cxnSp>
        <p:nvCxnSpPr>
          <p:cNvPr id="991" name="Google Shape;991;p91"/>
          <p:cNvCxnSpPr/>
          <p:nvPr/>
        </p:nvCxnSpPr>
        <p:spPr>
          <a:xfrm>
            <a:off x="1016325" y="4468275"/>
            <a:ext cx="399900" cy="0"/>
          </a:xfrm>
          <a:prstGeom prst="straightConnector1">
            <a:avLst/>
          </a:prstGeom>
          <a:noFill/>
          <a:ln w="9525" cap="flat" cmpd="sng">
            <a:solidFill>
              <a:srgbClr val="EF8FB2"/>
            </a:solidFill>
            <a:prstDash val="solid"/>
            <a:round/>
            <a:headEnd type="none" w="sm" len="sm"/>
            <a:tailEnd type="none" w="sm" len="sm"/>
          </a:ln>
        </p:spPr>
      </p:cxnSp>
      <p:sp>
        <p:nvSpPr>
          <p:cNvPr id="992" name="Google Shape;992;p91"/>
          <p:cNvSpPr txBox="1"/>
          <p:nvPr/>
        </p:nvSpPr>
        <p:spPr>
          <a:xfrm>
            <a:off x="1493702" y="4885663"/>
            <a:ext cx="14884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Notify Client Of Offer Result </a:t>
            </a:r>
            <a:endParaRPr sz="600" b="0" i="0" u="none" strike="noStrike" cap="none">
              <a:solidFill>
                <a:schemeClr val="dk1"/>
              </a:solidFill>
              <a:latin typeface="Montserrat Medium"/>
              <a:ea typeface="Montserrat Medium"/>
              <a:cs typeface="Montserrat Medium"/>
              <a:sym typeface="Montserrat Medium"/>
            </a:endParaRPr>
          </a:p>
        </p:txBody>
      </p:sp>
      <p:sp>
        <p:nvSpPr>
          <p:cNvPr id="993" name="Google Shape;993;p91"/>
          <p:cNvSpPr txBox="1"/>
          <p:nvPr/>
        </p:nvSpPr>
        <p:spPr>
          <a:xfrm>
            <a:off x="3172569" y="1951825"/>
            <a:ext cx="2980650" cy="89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ED7D4A"/>
                </a:solidFill>
                <a:latin typeface="Montserrat"/>
                <a:ea typeface="Montserrat"/>
                <a:cs typeface="Montserrat"/>
                <a:sym typeface="Montserrat"/>
              </a:rPr>
              <a:t>Contract</a:t>
            </a:r>
            <a:endParaRPr sz="1000" b="1" i="0" u="none" strike="noStrike" cap="none">
              <a:solidFill>
                <a:srgbClr val="ED7D4A"/>
              </a:solidFill>
              <a:latin typeface="Montserrat"/>
              <a:ea typeface="Montserrat"/>
              <a:cs typeface="Montserrat"/>
              <a:sym typeface="Montserrat"/>
            </a:endParaRPr>
          </a:p>
        </p:txBody>
      </p:sp>
      <p:sp>
        <p:nvSpPr>
          <p:cNvPr id="994" name="Google Shape;994;p91"/>
          <p:cNvSpPr txBox="1"/>
          <p:nvPr/>
        </p:nvSpPr>
        <p:spPr>
          <a:xfrm>
            <a:off x="3172576" y="2423725"/>
            <a:ext cx="6852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Open Escrow</a:t>
            </a:r>
            <a:endParaRPr sz="600" b="0" i="0" u="none" strike="noStrike" cap="none">
              <a:solidFill>
                <a:schemeClr val="dk1"/>
              </a:solidFill>
              <a:latin typeface="Montserrat Medium"/>
              <a:ea typeface="Montserrat Medium"/>
              <a:cs typeface="Montserrat Medium"/>
              <a:sym typeface="Montserrat Medium"/>
            </a:endParaRPr>
          </a:p>
        </p:txBody>
      </p:sp>
      <p:sp>
        <p:nvSpPr>
          <p:cNvPr id="995" name="Google Shape;995;p91"/>
          <p:cNvSpPr txBox="1"/>
          <p:nvPr/>
        </p:nvSpPr>
        <p:spPr>
          <a:xfrm>
            <a:off x="3172569" y="2196850"/>
            <a:ext cx="750600" cy="715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ED7D4A"/>
                </a:solidFill>
                <a:latin typeface="Montserrat"/>
                <a:ea typeface="Montserrat"/>
                <a:cs typeface="Montserrat"/>
                <a:sym typeface="Montserrat"/>
              </a:rPr>
              <a:t>Milestone</a:t>
            </a:r>
            <a:endParaRPr sz="800" b="1" i="0" u="none" strike="noStrike" cap="none">
              <a:solidFill>
                <a:srgbClr val="ED7D4A"/>
              </a:solidFill>
              <a:latin typeface="Montserrat"/>
              <a:ea typeface="Montserrat"/>
              <a:cs typeface="Montserrat"/>
              <a:sym typeface="Montserrat"/>
            </a:endParaRPr>
          </a:p>
        </p:txBody>
      </p:sp>
      <p:sp>
        <p:nvSpPr>
          <p:cNvPr id="996" name="Google Shape;996;p91"/>
          <p:cNvSpPr txBox="1"/>
          <p:nvPr/>
        </p:nvSpPr>
        <p:spPr>
          <a:xfrm>
            <a:off x="4501644" y="2193925"/>
            <a:ext cx="885900" cy="77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ED7D4A"/>
                </a:solidFill>
                <a:latin typeface="Montserrat"/>
                <a:ea typeface="Montserrat"/>
                <a:cs typeface="Montserrat"/>
                <a:sym typeface="Montserrat"/>
              </a:rPr>
              <a:t>Action Item</a:t>
            </a:r>
            <a:endParaRPr sz="800" b="1" i="0" u="none" strike="noStrike" cap="none">
              <a:solidFill>
                <a:srgbClr val="ED7D4A"/>
              </a:solidFill>
              <a:latin typeface="Montserrat"/>
              <a:ea typeface="Montserrat"/>
              <a:cs typeface="Montserrat"/>
              <a:sym typeface="Montserrat"/>
            </a:endParaRPr>
          </a:p>
        </p:txBody>
      </p:sp>
      <p:sp>
        <p:nvSpPr>
          <p:cNvPr id="997" name="Google Shape;997;p91"/>
          <p:cNvSpPr txBox="1"/>
          <p:nvPr/>
        </p:nvSpPr>
        <p:spPr>
          <a:xfrm>
            <a:off x="4501651" y="2385625"/>
            <a:ext cx="130890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Confirmation Of Escrow Account Opening </a:t>
            </a:r>
            <a:endParaRPr sz="600" b="0" i="0" u="none" strike="noStrike" cap="none">
              <a:solidFill>
                <a:schemeClr val="dk1"/>
              </a:solidFill>
              <a:latin typeface="Montserrat Medium"/>
              <a:ea typeface="Montserrat Medium"/>
              <a:cs typeface="Montserrat Medium"/>
              <a:sym typeface="Montserrat Medium"/>
            </a:endParaRPr>
          </a:p>
        </p:txBody>
      </p:sp>
      <p:sp>
        <p:nvSpPr>
          <p:cNvPr id="998" name="Google Shape;998;p91"/>
          <p:cNvSpPr txBox="1"/>
          <p:nvPr/>
        </p:nvSpPr>
        <p:spPr>
          <a:xfrm>
            <a:off x="4501651" y="2595363"/>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Determine EMD Due Date</a:t>
            </a:r>
            <a:endParaRPr sz="600" b="0" i="0" u="none" strike="noStrike" cap="none">
              <a:solidFill>
                <a:schemeClr val="dk1"/>
              </a:solidFill>
              <a:latin typeface="Montserrat Medium"/>
              <a:ea typeface="Montserrat Medium"/>
              <a:cs typeface="Montserrat Medium"/>
              <a:sym typeface="Montserrat Medium"/>
            </a:endParaRPr>
          </a:p>
        </p:txBody>
      </p:sp>
      <p:sp>
        <p:nvSpPr>
          <p:cNvPr id="999" name="Google Shape;999;p91"/>
          <p:cNvSpPr txBox="1"/>
          <p:nvPr/>
        </p:nvSpPr>
        <p:spPr>
          <a:xfrm>
            <a:off x="4501650" y="2700713"/>
            <a:ext cx="13795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Advice Client On Requirements</a:t>
            </a:r>
            <a:endParaRPr sz="600" b="0" i="0" u="none" strike="noStrike" cap="none">
              <a:solidFill>
                <a:schemeClr val="dk1"/>
              </a:solidFill>
              <a:latin typeface="Montserrat Medium"/>
              <a:ea typeface="Montserrat Medium"/>
              <a:cs typeface="Montserrat Medium"/>
              <a:sym typeface="Montserrat Medium"/>
            </a:endParaRPr>
          </a:p>
        </p:txBody>
      </p:sp>
      <p:sp>
        <p:nvSpPr>
          <p:cNvPr id="1000" name="Google Shape;1000;p91"/>
          <p:cNvSpPr txBox="1"/>
          <p:nvPr/>
        </p:nvSpPr>
        <p:spPr>
          <a:xfrm>
            <a:off x="4501651" y="2810725"/>
            <a:ext cx="1308900" cy="143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Confirmation Of Escrow</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Account Funding</a:t>
            </a:r>
            <a:endParaRPr sz="600" b="0" i="0" u="none" strike="noStrike" cap="none">
              <a:solidFill>
                <a:schemeClr val="dk1"/>
              </a:solidFill>
              <a:latin typeface="Montserrat Medium"/>
              <a:ea typeface="Montserrat Medium"/>
              <a:cs typeface="Montserrat Medium"/>
              <a:sym typeface="Montserrat Medium"/>
            </a:endParaRPr>
          </a:p>
        </p:txBody>
      </p:sp>
      <p:sp>
        <p:nvSpPr>
          <p:cNvPr id="1001" name="Google Shape;1001;p91"/>
          <p:cNvSpPr txBox="1"/>
          <p:nvPr/>
        </p:nvSpPr>
        <p:spPr>
          <a:xfrm>
            <a:off x="4501650" y="3008600"/>
            <a:ext cx="130890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Receive Property Disclosures</a:t>
            </a:r>
            <a:endParaRPr sz="600" b="0" i="0" u="none" strike="noStrike" cap="none">
              <a:solidFill>
                <a:schemeClr val="dk1"/>
              </a:solidFill>
              <a:latin typeface="Montserrat Medium"/>
              <a:ea typeface="Montserrat Medium"/>
              <a:cs typeface="Montserrat Medium"/>
              <a:sym typeface="Montserrat Medium"/>
            </a:endParaRPr>
          </a:p>
        </p:txBody>
      </p:sp>
      <p:sp>
        <p:nvSpPr>
          <p:cNvPr id="1002" name="Google Shape;1002;p91"/>
          <p:cNvSpPr txBox="1"/>
          <p:nvPr/>
        </p:nvSpPr>
        <p:spPr>
          <a:xfrm>
            <a:off x="4501650" y="3123400"/>
            <a:ext cx="130890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Disclosures With Client</a:t>
            </a:r>
            <a:endParaRPr sz="600" b="0" i="0" u="none" strike="noStrike" cap="none">
              <a:solidFill>
                <a:schemeClr val="dk1"/>
              </a:solidFill>
              <a:latin typeface="Montserrat Medium"/>
              <a:ea typeface="Montserrat Medium"/>
              <a:cs typeface="Montserrat Medium"/>
              <a:sym typeface="Montserrat Medium"/>
            </a:endParaRPr>
          </a:p>
        </p:txBody>
      </p:sp>
      <p:sp>
        <p:nvSpPr>
          <p:cNvPr id="1003" name="Google Shape;1003;p91"/>
          <p:cNvSpPr txBox="1"/>
          <p:nvPr/>
        </p:nvSpPr>
        <p:spPr>
          <a:xfrm>
            <a:off x="4501650" y="3233400"/>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Inspection Date</a:t>
            </a:r>
            <a:endParaRPr sz="600" b="0" i="0" u="none" strike="noStrike" cap="none">
              <a:solidFill>
                <a:schemeClr val="dk1"/>
              </a:solidFill>
              <a:latin typeface="Montserrat Medium"/>
              <a:ea typeface="Montserrat Medium"/>
              <a:cs typeface="Montserrat Medium"/>
              <a:sym typeface="Montserrat Medium"/>
            </a:endParaRPr>
          </a:p>
        </p:txBody>
      </p:sp>
      <p:sp>
        <p:nvSpPr>
          <p:cNvPr id="1004" name="Google Shape;1004;p91"/>
          <p:cNvSpPr txBox="1"/>
          <p:nvPr/>
        </p:nvSpPr>
        <p:spPr>
          <a:xfrm>
            <a:off x="4501650" y="3340300"/>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Inspection Report</a:t>
            </a:r>
            <a:endParaRPr sz="600" b="0" i="0" u="none" strike="noStrike" cap="none">
              <a:solidFill>
                <a:schemeClr val="dk1"/>
              </a:solidFill>
              <a:latin typeface="Montserrat Medium"/>
              <a:ea typeface="Montserrat Medium"/>
              <a:cs typeface="Montserrat Medium"/>
              <a:sym typeface="Montserrat Medium"/>
            </a:endParaRPr>
          </a:p>
        </p:txBody>
      </p:sp>
      <p:sp>
        <p:nvSpPr>
          <p:cNvPr id="1005" name="Google Shape;1005;p91"/>
          <p:cNvSpPr txBox="1"/>
          <p:nvPr/>
        </p:nvSpPr>
        <p:spPr>
          <a:xfrm>
            <a:off x="3172575" y="2743800"/>
            <a:ext cx="9987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Earnest Money Deposit</a:t>
            </a:r>
            <a:endParaRPr sz="600" b="0" i="0" u="none" strike="noStrike" cap="none">
              <a:solidFill>
                <a:schemeClr val="dk1"/>
              </a:solidFill>
              <a:latin typeface="Montserrat Medium"/>
              <a:ea typeface="Montserrat Medium"/>
              <a:cs typeface="Montserrat Medium"/>
              <a:sym typeface="Montserrat Medium"/>
            </a:endParaRPr>
          </a:p>
        </p:txBody>
      </p:sp>
      <p:cxnSp>
        <p:nvCxnSpPr>
          <p:cNvPr id="1006" name="Google Shape;1006;p91"/>
          <p:cNvCxnSpPr>
            <a:stCxn id="994" idx="3"/>
          </p:cNvCxnSpPr>
          <p:nvPr/>
        </p:nvCxnSpPr>
        <p:spPr>
          <a:xfrm>
            <a:off x="3857776" y="2456875"/>
            <a:ext cx="565500" cy="0"/>
          </a:xfrm>
          <a:prstGeom prst="straightConnector1">
            <a:avLst/>
          </a:prstGeom>
          <a:noFill/>
          <a:ln w="9525" cap="flat" cmpd="sng">
            <a:solidFill>
              <a:srgbClr val="ED7D4A"/>
            </a:solidFill>
            <a:prstDash val="solid"/>
            <a:round/>
            <a:headEnd type="none" w="sm" len="sm"/>
            <a:tailEnd type="none" w="sm" len="sm"/>
          </a:ln>
        </p:spPr>
      </p:cxnSp>
      <p:cxnSp>
        <p:nvCxnSpPr>
          <p:cNvPr id="1007" name="Google Shape;1007;p91"/>
          <p:cNvCxnSpPr>
            <a:stCxn id="1005" idx="3"/>
          </p:cNvCxnSpPr>
          <p:nvPr/>
        </p:nvCxnSpPr>
        <p:spPr>
          <a:xfrm>
            <a:off x="4171275" y="2776950"/>
            <a:ext cx="253500" cy="0"/>
          </a:xfrm>
          <a:prstGeom prst="straightConnector1">
            <a:avLst/>
          </a:prstGeom>
          <a:noFill/>
          <a:ln w="9525" cap="flat" cmpd="sng">
            <a:solidFill>
              <a:srgbClr val="ED7D4A"/>
            </a:solidFill>
            <a:prstDash val="solid"/>
            <a:round/>
            <a:headEnd type="none" w="sm" len="sm"/>
            <a:tailEnd type="none" w="sm" len="sm"/>
          </a:ln>
        </p:spPr>
      </p:cxnSp>
      <p:cxnSp>
        <p:nvCxnSpPr>
          <p:cNvPr id="1008" name="Google Shape;1008;p91"/>
          <p:cNvCxnSpPr/>
          <p:nvPr/>
        </p:nvCxnSpPr>
        <p:spPr>
          <a:xfrm>
            <a:off x="7250819" y="2378013"/>
            <a:ext cx="0" cy="1381650"/>
          </a:xfrm>
          <a:prstGeom prst="straightConnector1">
            <a:avLst/>
          </a:prstGeom>
          <a:noFill/>
          <a:ln w="9525" cap="flat" cmpd="sng">
            <a:solidFill>
              <a:srgbClr val="6088EA"/>
            </a:solidFill>
            <a:prstDash val="solid"/>
            <a:round/>
            <a:headEnd type="none" w="sm" len="sm"/>
            <a:tailEnd type="none" w="sm" len="sm"/>
          </a:ln>
        </p:spPr>
      </p:cxnSp>
      <p:cxnSp>
        <p:nvCxnSpPr>
          <p:cNvPr id="1009" name="Google Shape;1009;p91"/>
          <p:cNvCxnSpPr/>
          <p:nvPr/>
        </p:nvCxnSpPr>
        <p:spPr>
          <a:xfrm>
            <a:off x="3179994" y="2117725"/>
            <a:ext cx="2630550" cy="0"/>
          </a:xfrm>
          <a:prstGeom prst="straightConnector1">
            <a:avLst/>
          </a:prstGeom>
          <a:noFill/>
          <a:ln w="9525" cap="flat" cmpd="sng">
            <a:solidFill>
              <a:srgbClr val="ED7D4A"/>
            </a:solidFill>
            <a:prstDash val="solid"/>
            <a:round/>
            <a:headEnd type="none" w="sm" len="sm"/>
            <a:tailEnd type="none" w="sm" len="sm"/>
          </a:ln>
        </p:spPr>
      </p:cxnSp>
      <p:sp>
        <p:nvSpPr>
          <p:cNvPr id="1010" name="Google Shape;1010;p91"/>
          <p:cNvSpPr txBox="1"/>
          <p:nvPr/>
        </p:nvSpPr>
        <p:spPr>
          <a:xfrm>
            <a:off x="4501651" y="3454225"/>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Report With Client</a:t>
            </a:r>
            <a:endParaRPr sz="600" b="0" i="0" u="none" strike="noStrike" cap="none">
              <a:solidFill>
                <a:schemeClr val="dk1"/>
              </a:solidFill>
              <a:latin typeface="Montserrat Medium"/>
              <a:ea typeface="Montserrat Medium"/>
              <a:cs typeface="Montserrat Medium"/>
              <a:sym typeface="Montserrat Medium"/>
            </a:endParaRPr>
          </a:p>
        </p:txBody>
      </p:sp>
      <p:sp>
        <p:nvSpPr>
          <p:cNvPr id="1011" name="Google Shape;1011;p91"/>
          <p:cNvSpPr txBox="1"/>
          <p:nvPr/>
        </p:nvSpPr>
        <p:spPr>
          <a:xfrm>
            <a:off x="4501651" y="3559563"/>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Inspection Date</a:t>
            </a:r>
            <a:endParaRPr sz="600" b="0" i="0" u="none" strike="noStrike" cap="none">
              <a:solidFill>
                <a:schemeClr val="dk1"/>
              </a:solidFill>
              <a:latin typeface="Montserrat Medium"/>
              <a:ea typeface="Montserrat Medium"/>
              <a:cs typeface="Montserrat Medium"/>
              <a:sym typeface="Montserrat Medium"/>
            </a:endParaRPr>
          </a:p>
        </p:txBody>
      </p:sp>
      <p:sp>
        <p:nvSpPr>
          <p:cNvPr id="1012" name="Google Shape;1012;p91"/>
          <p:cNvSpPr txBox="1"/>
          <p:nvPr/>
        </p:nvSpPr>
        <p:spPr>
          <a:xfrm>
            <a:off x="4501651" y="3665263"/>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Inspection Report</a:t>
            </a:r>
            <a:endParaRPr sz="600" b="0" i="0" u="none" strike="noStrike" cap="none">
              <a:solidFill>
                <a:schemeClr val="dk1"/>
              </a:solidFill>
              <a:latin typeface="Montserrat Medium"/>
              <a:ea typeface="Montserrat Medium"/>
              <a:cs typeface="Montserrat Medium"/>
              <a:sym typeface="Montserrat Medium"/>
            </a:endParaRPr>
          </a:p>
        </p:txBody>
      </p:sp>
      <p:sp>
        <p:nvSpPr>
          <p:cNvPr id="1013" name="Google Shape;1013;p91"/>
          <p:cNvSpPr txBox="1"/>
          <p:nvPr/>
        </p:nvSpPr>
        <p:spPr>
          <a:xfrm>
            <a:off x="4501651" y="3770600"/>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Report With Client</a:t>
            </a:r>
            <a:endParaRPr sz="600" b="0" i="0" u="none" strike="noStrike" cap="none">
              <a:solidFill>
                <a:schemeClr val="dk1"/>
              </a:solidFill>
              <a:latin typeface="Montserrat Medium"/>
              <a:ea typeface="Montserrat Medium"/>
              <a:cs typeface="Montserrat Medium"/>
              <a:sym typeface="Montserrat Medium"/>
            </a:endParaRPr>
          </a:p>
        </p:txBody>
      </p:sp>
      <p:sp>
        <p:nvSpPr>
          <p:cNvPr id="1014" name="Google Shape;1014;p91"/>
          <p:cNvSpPr txBox="1"/>
          <p:nvPr/>
        </p:nvSpPr>
        <p:spPr>
          <a:xfrm>
            <a:off x="4501651" y="3875950"/>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Appraisal Date</a:t>
            </a:r>
            <a:endParaRPr sz="600" b="0" i="0" u="none" strike="noStrike" cap="none">
              <a:solidFill>
                <a:schemeClr val="dk1"/>
              </a:solidFill>
              <a:latin typeface="Montserrat Medium"/>
              <a:ea typeface="Montserrat Medium"/>
              <a:cs typeface="Montserrat Medium"/>
              <a:sym typeface="Montserrat Medium"/>
            </a:endParaRPr>
          </a:p>
        </p:txBody>
      </p:sp>
      <p:sp>
        <p:nvSpPr>
          <p:cNvPr id="1015" name="Google Shape;1015;p91"/>
          <p:cNvSpPr txBox="1"/>
          <p:nvPr/>
        </p:nvSpPr>
        <p:spPr>
          <a:xfrm>
            <a:off x="4501651" y="3978525"/>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Get Appraisal Report</a:t>
            </a:r>
            <a:endParaRPr sz="600" b="0" i="0" u="none" strike="noStrike" cap="none">
              <a:solidFill>
                <a:schemeClr val="dk1"/>
              </a:solidFill>
              <a:latin typeface="Montserrat Medium"/>
              <a:ea typeface="Montserrat Medium"/>
              <a:cs typeface="Montserrat Medium"/>
              <a:sym typeface="Montserrat Medium"/>
            </a:endParaRPr>
          </a:p>
        </p:txBody>
      </p:sp>
      <p:sp>
        <p:nvSpPr>
          <p:cNvPr id="1016" name="Google Shape;1016;p91"/>
          <p:cNvSpPr txBox="1"/>
          <p:nvPr/>
        </p:nvSpPr>
        <p:spPr>
          <a:xfrm>
            <a:off x="4501651" y="4083863"/>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Discuss Appraisal With Client</a:t>
            </a:r>
            <a:endParaRPr sz="600" b="0" i="0" u="none" strike="noStrike" cap="none">
              <a:solidFill>
                <a:schemeClr val="dk1"/>
              </a:solidFill>
              <a:latin typeface="Montserrat Medium"/>
              <a:ea typeface="Montserrat Medium"/>
              <a:cs typeface="Montserrat Medium"/>
              <a:sym typeface="Montserrat Medium"/>
            </a:endParaRPr>
          </a:p>
        </p:txBody>
      </p:sp>
      <p:sp>
        <p:nvSpPr>
          <p:cNvPr id="1017" name="Google Shape;1017;p91"/>
          <p:cNvSpPr txBox="1"/>
          <p:nvPr/>
        </p:nvSpPr>
        <p:spPr>
          <a:xfrm>
            <a:off x="4501653" y="4189213"/>
            <a:ext cx="130890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Provide Utility Transfer</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Instructions</a:t>
            </a:r>
            <a:endParaRPr sz="600" b="0" i="0" u="none" strike="noStrike" cap="none">
              <a:solidFill>
                <a:schemeClr val="dk1"/>
              </a:solidFill>
              <a:latin typeface="Montserrat Medium"/>
              <a:ea typeface="Montserrat Medium"/>
              <a:cs typeface="Montserrat Medium"/>
              <a:sym typeface="Montserrat Medium"/>
            </a:endParaRPr>
          </a:p>
        </p:txBody>
      </p:sp>
      <p:sp>
        <p:nvSpPr>
          <p:cNvPr id="1018" name="Google Shape;1018;p91"/>
          <p:cNvSpPr txBox="1"/>
          <p:nvPr/>
        </p:nvSpPr>
        <p:spPr>
          <a:xfrm>
            <a:off x="4501652" y="4385563"/>
            <a:ext cx="130890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Provide Mail Forwarding</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Instructions</a:t>
            </a:r>
            <a:endParaRPr sz="600" b="0" i="0" u="none" strike="noStrike" cap="none">
              <a:solidFill>
                <a:schemeClr val="dk1"/>
              </a:solidFill>
              <a:latin typeface="Montserrat Medium"/>
              <a:ea typeface="Montserrat Medium"/>
              <a:cs typeface="Montserrat Medium"/>
              <a:sym typeface="Montserrat Medium"/>
            </a:endParaRPr>
          </a:p>
        </p:txBody>
      </p:sp>
      <p:sp>
        <p:nvSpPr>
          <p:cNvPr id="1019" name="Google Shape;1019;p91"/>
          <p:cNvSpPr txBox="1"/>
          <p:nvPr/>
        </p:nvSpPr>
        <p:spPr>
          <a:xfrm>
            <a:off x="4501649" y="4579425"/>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Provide Vendor Service Info</a:t>
            </a:r>
            <a:endParaRPr sz="600" b="0" i="0" u="none" strike="noStrike" cap="none">
              <a:solidFill>
                <a:schemeClr val="dk1"/>
              </a:solidFill>
              <a:latin typeface="Montserrat Medium"/>
              <a:ea typeface="Montserrat Medium"/>
              <a:cs typeface="Montserrat Medium"/>
              <a:sym typeface="Montserrat Medium"/>
            </a:endParaRPr>
          </a:p>
        </p:txBody>
      </p:sp>
      <p:sp>
        <p:nvSpPr>
          <p:cNvPr id="1020" name="Google Shape;1020;p91"/>
          <p:cNvSpPr txBox="1"/>
          <p:nvPr/>
        </p:nvSpPr>
        <p:spPr>
          <a:xfrm>
            <a:off x="4501649" y="4682200"/>
            <a:ext cx="130890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Attend Walkthrough</a:t>
            </a:r>
            <a:endParaRPr sz="600" b="0" i="0" u="none" strike="noStrike" cap="none">
              <a:solidFill>
                <a:schemeClr val="dk1"/>
              </a:solidFill>
              <a:latin typeface="Montserrat Medium"/>
              <a:ea typeface="Montserrat Medium"/>
              <a:cs typeface="Montserrat Medium"/>
              <a:sym typeface="Montserrat Medium"/>
            </a:endParaRPr>
          </a:p>
        </p:txBody>
      </p:sp>
      <p:cxnSp>
        <p:nvCxnSpPr>
          <p:cNvPr id="1021" name="Google Shape;1021;p91"/>
          <p:cNvCxnSpPr/>
          <p:nvPr/>
        </p:nvCxnSpPr>
        <p:spPr>
          <a:xfrm>
            <a:off x="4424007" y="3022525"/>
            <a:ext cx="0" cy="159450"/>
          </a:xfrm>
          <a:prstGeom prst="straightConnector1">
            <a:avLst/>
          </a:prstGeom>
          <a:noFill/>
          <a:ln w="9525" cap="flat" cmpd="sng">
            <a:solidFill>
              <a:srgbClr val="ED7D4A"/>
            </a:solidFill>
            <a:prstDash val="solid"/>
            <a:round/>
            <a:headEnd type="none" w="sm" len="sm"/>
            <a:tailEnd type="none" w="sm" len="sm"/>
          </a:ln>
        </p:spPr>
      </p:cxnSp>
      <p:cxnSp>
        <p:nvCxnSpPr>
          <p:cNvPr id="1022" name="Google Shape;1022;p91"/>
          <p:cNvCxnSpPr>
            <a:stCxn id="1023" idx="3"/>
          </p:cNvCxnSpPr>
          <p:nvPr/>
        </p:nvCxnSpPr>
        <p:spPr>
          <a:xfrm>
            <a:off x="3709875" y="3101650"/>
            <a:ext cx="714300" cy="0"/>
          </a:xfrm>
          <a:prstGeom prst="straightConnector1">
            <a:avLst/>
          </a:prstGeom>
          <a:noFill/>
          <a:ln w="9525" cap="flat" cmpd="sng">
            <a:solidFill>
              <a:srgbClr val="ED7D4A"/>
            </a:solidFill>
            <a:prstDash val="solid"/>
            <a:round/>
            <a:headEnd type="none" w="sm" len="sm"/>
            <a:tailEnd type="none" w="sm" len="sm"/>
          </a:ln>
        </p:spPr>
      </p:cxnSp>
      <p:sp>
        <p:nvSpPr>
          <p:cNvPr id="1023" name="Google Shape;1023;p91"/>
          <p:cNvSpPr txBox="1"/>
          <p:nvPr/>
        </p:nvSpPr>
        <p:spPr>
          <a:xfrm>
            <a:off x="3172575" y="3068500"/>
            <a:ext cx="5373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Disclosures</a:t>
            </a:r>
            <a:endParaRPr sz="600" b="0" i="0" u="none" strike="noStrike" cap="none">
              <a:solidFill>
                <a:schemeClr val="dk1"/>
              </a:solidFill>
              <a:latin typeface="Montserrat Medium"/>
              <a:ea typeface="Montserrat Medium"/>
              <a:cs typeface="Montserrat Medium"/>
              <a:sym typeface="Montserrat Medium"/>
            </a:endParaRPr>
          </a:p>
        </p:txBody>
      </p:sp>
      <p:cxnSp>
        <p:nvCxnSpPr>
          <p:cNvPr id="1024" name="Google Shape;1024;p91"/>
          <p:cNvCxnSpPr/>
          <p:nvPr/>
        </p:nvCxnSpPr>
        <p:spPr>
          <a:xfrm>
            <a:off x="4424007" y="3252157"/>
            <a:ext cx="0" cy="254400"/>
          </a:xfrm>
          <a:prstGeom prst="straightConnector1">
            <a:avLst/>
          </a:prstGeom>
          <a:noFill/>
          <a:ln w="9525" cap="flat" cmpd="sng">
            <a:solidFill>
              <a:srgbClr val="ED7D4A"/>
            </a:solidFill>
            <a:prstDash val="solid"/>
            <a:round/>
            <a:headEnd type="none" w="sm" len="sm"/>
            <a:tailEnd type="none" w="sm" len="sm"/>
          </a:ln>
        </p:spPr>
      </p:cxnSp>
      <p:cxnSp>
        <p:nvCxnSpPr>
          <p:cNvPr id="1025" name="Google Shape;1025;p91"/>
          <p:cNvCxnSpPr/>
          <p:nvPr/>
        </p:nvCxnSpPr>
        <p:spPr>
          <a:xfrm>
            <a:off x="3923169" y="3377394"/>
            <a:ext cx="503250" cy="0"/>
          </a:xfrm>
          <a:prstGeom prst="straightConnector1">
            <a:avLst/>
          </a:prstGeom>
          <a:noFill/>
          <a:ln w="9525" cap="flat" cmpd="sng">
            <a:solidFill>
              <a:srgbClr val="ED7D4A"/>
            </a:solidFill>
            <a:prstDash val="solid"/>
            <a:round/>
            <a:headEnd type="none" w="sm" len="sm"/>
            <a:tailEnd type="none" w="sm" len="sm"/>
          </a:ln>
        </p:spPr>
      </p:cxnSp>
      <p:sp>
        <p:nvSpPr>
          <p:cNvPr id="1026" name="Google Shape;1026;p91"/>
          <p:cNvSpPr txBox="1"/>
          <p:nvPr/>
        </p:nvSpPr>
        <p:spPr>
          <a:xfrm>
            <a:off x="3172575" y="3344600"/>
            <a:ext cx="7603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Home Inspection</a:t>
            </a:r>
            <a:endParaRPr sz="600" b="0" i="0" u="none" strike="noStrike" cap="none">
              <a:solidFill>
                <a:schemeClr val="dk1"/>
              </a:solidFill>
              <a:latin typeface="Montserrat Medium"/>
              <a:ea typeface="Montserrat Medium"/>
              <a:cs typeface="Montserrat Medium"/>
              <a:sym typeface="Montserrat Medium"/>
            </a:endParaRPr>
          </a:p>
        </p:txBody>
      </p:sp>
      <p:cxnSp>
        <p:nvCxnSpPr>
          <p:cNvPr id="1027" name="Google Shape;1027;p91"/>
          <p:cNvCxnSpPr/>
          <p:nvPr/>
        </p:nvCxnSpPr>
        <p:spPr>
          <a:xfrm>
            <a:off x="4424007" y="3569419"/>
            <a:ext cx="0" cy="243750"/>
          </a:xfrm>
          <a:prstGeom prst="straightConnector1">
            <a:avLst/>
          </a:prstGeom>
          <a:noFill/>
          <a:ln w="9525" cap="flat" cmpd="sng">
            <a:solidFill>
              <a:srgbClr val="ED7D4A"/>
            </a:solidFill>
            <a:prstDash val="solid"/>
            <a:round/>
            <a:headEnd type="none" w="sm" len="sm"/>
            <a:tailEnd type="none" w="sm" len="sm"/>
          </a:ln>
        </p:spPr>
      </p:cxnSp>
      <p:cxnSp>
        <p:nvCxnSpPr>
          <p:cNvPr id="1028" name="Google Shape;1028;p91"/>
          <p:cNvCxnSpPr>
            <a:stCxn id="1029" idx="3"/>
          </p:cNvCxnSpPr>
          <p:nvPr/>
        </p:nvCxnSpPr>
        <p:spPr>
          <a:xfrm>
            <a:off x="3993075" y="3691300"/>
            <a:ext cx="430800" cy="0"/>
          </a:xfrm>
          <a:prstGeom prst="straightConnector1">
            <a:avLst/>
          </a:prstGeom>
          <a:noFill/>
          <a:ln w="9525" cap="flat" cmpd="sng">
            <a:solidFill>
              <a:srgbClr val="ED7D4A"/>
            </a:solidFill>
            <a:prstDash val="solid"/>
            <a:round/>
            <a:headEnd type="none" w="sm" len="sm"/>
            <a:tailEnd type="none" w="sm" len="sm"/>
          </a:ln>
        </p:spPr>
      </p:cxnSp>
      <p:sp>
        <p:nvSpPr>
          <p:cNvPr id="1029" name="Google Shape;1029;p91"/>
          <p:cNvSpPr txBox="1"/>
          <p:nvPr/>
        </p:nvSpPr>
        <p:spPr>
          <a:xfrm>
            <a:off x="3172575" y="3658150"/>
            <a:ext cx="8205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Termite Inspection</a:t>
            </a:r>
            <a:endParaRPr sz="600" b="0" i="0" u="none" strike="noStrike" cap="none">
              <a:solidFill>
                <a:schemeClr val="dk1"/>
              </a:solidFill>
              <a:latin typeface="Montserrat Medium"/>
              <a:ea typeface="Montserrat Medium"/>
              <a:cs typeface="Montserrat Medium"/>
              <a:sym typeface="Montserrat Medium"/>
            </a:endParaRPr>
          </a:p>
        </p:txBody>
      </p:sp>
      <p:cxnSp>
        <p:nvCxnSpPr>
          <p:cNvPr id="1030" name="Google Shape;1030;p91"/>
          <p:cNvCxnSpPr/>
          <p:nvPr/>
        </p:nvCxnSpPr>
        <p:spPr>
          <a:xfrm>
            <a:off x="4424007" y="3893513"/>
            <a:ext cx="0" cy="243750"/>
          </a:xfrm>
          <a:prstGeom prst="straightConnector1">
            <a:avLst/>
          </a:prstGeom>
          <a:noFill/>
          <a:ln w="9525" cap="flat" cmpd="sng">
            <a:solidFill>
              <a:srgbClr val="ED7D4A"/>
            </a:solidFill>
            <a:prstDash val="solid"/>
            <a:round/>
            <a:headEnd type="none" w="sm" len="sm"/>
            <a:tailEnd type="none" w="sm" len="sm"/>
          </a:ln>
        </p:spPr>
      </p:cxnSp>
      <p:cxnSp>
        <p:nvCxnSpPr>
          <p:cNvPr id="1031" name="Google Shape;1031;p91"/>
          <p:cNvCxnSpPr>
            <a:stCxn id="1032" idx="3"/>
          </p:cNvCxnSpPr>
          <p:nvPr/>
        </p:nvCxnSpPr>
        <p:spPr>
          <a:xfrm rot="10800000" flipH="1">
            <a:off x="3635771" y="4017042"/>
            <a:ext cx="790800" cy="5700"/>
          </a:xfrm>
          <a:prstGeom prst="straightConnector1">
            <a:avLst/>
          </a:prstGeom>
          <a:noFill/>
          <a:ln w="9525" cap="flat" cmpd="sng">
            <a:solidFill>
              <a:srgbClr val="ED7D4A"/>
            </a:solidFill>
            <a:prstDash val="solid"/>
            <a:round/>
            <a:headEnd type="none" w="sm" len="sm"/>
            <a:tailEnd type="none" w="sm" len="sm"/>
          </a:ln>
        </p:spPr>
      </p:cxnSp>
      <p:sp>
        <p:nvSpPr>
          <p:cNvPr id="1032" name="Google Shape;1032;p91"/>
          <p:cNvSpPr txBox="1"/>
          <p:nvPr/>
        </p:nvSpPr>
        <p:spPr>
          <a:xfrm>
            <a:off x="3172568" y="3980562"/>
            <a:ext cx="463203" cy="84359"/>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Appraisal</a:t>
            </a:r>
            <a:endParaRPr sz="600" b="0" i="0" u="none" strike="noStrike" cap="none">
              <a:solidFill>
                <a:schemeClr val="dk1"/>
              </a:solidFill>
              <a:latin typeface="Montserrat Medium"/>
              <a:ea typeface="Montserrat Medium"/>
              <a:cs typeface="Montserrat Medium"/>
              <a:sym typeface="Montserrat Medium"/>
            </a:endParaRPr>
          </a:p>
        </p:txBody>
      </p:sp>
      <p:cxnSp>
        <p:nvCxnSpPr>
          <p:cNvPr id="1033" name="Google Shape;1033;p91"/>
          <p:cNvCxnSpPr/>
          <p:nvPr/>
        </p:nvCxnSpPr>
        <p:spPr>
          <a:xfrm>
            <a:off x="4424007" y="4199388"/>
            <a:ext cx="0" cy="436200"/>
          </a:xfrm>
          <a:prstGeom prst="straightConnector1">
            <a:avLst/>
          </a:prstGeom>
          <a:noFill/>
          <a:ln w="9525" cap="flat" cmpd="sng">
            <a:solidFill>
              <a:srgbClr val="ED7D4A"/>
            </a:solidFill>
            <a:prstDash val="solid"/>
            <a:round/>
            <a:headEnd type="none" w="sm" len="sm"/>
            <a:tailEnd type="none" w="sm" len="sm"/>
          </a:ln>
        </p:spPr>
      </p:cxnSp>
      <p:cxnSp>
        <p:nvCxnSpPr>
          <p:cNvPr id="1034" name="Google Shape;1034;p91"/>
          <p:cNvCxnSpPr>
            <a:stCxn id="1035" idx="3"/>
          </p:cNvCxnSpPr>
          <p:nvPr/>
        </p:nvCxnSpPr>
        <p:spPr>
          <a:xfrm rot="10800000" flipH="1">
            <a:off x="3840675" y="4422488"/>
            <a:ext cx="585900" cy="600"/>
          </a:xfrm>
          <a:prstGeom prst="straightConnector1">
            <a:avLst/>
          </a:prstGeom>
          <a:noFill/>
          <a:ln w="9525" cap="flat" cmpd="sng">
            <a:solidFill>
              <a:srgbClr val="ED7D4A"/>
            </a:solidFill>
            <a:prstDash val="solid"/>
            <a:round/>
            <a:headEnd type="none" w="sm" len="sm"/>
            <a:tailEnd type="none" w="sm" len="sm"/>
          </a:ln>
        </p:spPr>
      </p:cxnSp>
      <p:sp>
        <p:nvSpPr>
          <p:cNvPr id="1035" name="Google Shape;1035;p91"/>
          <p:cNvSpPr txBox="1"/>
          <p:nvPr/>
        </p:nvSpPr>
        <p:spPr>
          <a:xfrm>
            <a:off x="3172575" y="4389938"/>
            <a:ext cx="6681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Moving Details</a:t>
            </a:r>
            <a:endParaRPr sz="600" b="0" i="0" u="none" strike="noStrike" cap="none">
              <a:solidFill>
                <a:schemeClr val="dk1"/>
              </a:solidFill>
              <a:latin typeface="Montserrat Medium"/>
              <a:ea typeface="Montserrat Medium"/>
              <a:cs typeface="Montserrat Medium"/>
              <a:sym typeface="Montserrat Medium"/>
            </a:endParaRPr>
          </a:p>
        </p:txBody>
      </p:sp>
      <p:cxnSp>
        <p:nvCxnSpPr>
          <p:cNvPr id="1036" name="Google Shape;1036;p91"/>
          <p:cNvCxnSpPr>
            <a:stCxn id="1037" idx="3"/>
          </p:cNvCxnSpPr>
          <p:nvPr/>
        </p:nvCxnSpPr>
        <p:spPr>
          <a:xfrm>
            <a:off x="4007625" y="4708900"/>
            <a:ext cx="414900" cy="0"/>
          </a:xfrm>
          <a:prstGeom prst="straightConnector1">
            <a:avLst/>
          </a:prstGeom>
          <a:noFill/>
          <a:ln w="9525" cap="flat" cmpd="sng">
            <a:solidFill>
              <a:srgbClr val="ED7D4A"/>
            </a:solidFill>
            <a:prstDash val="solid"/>
            <a:round/>
            <a:headEnd type="none" w="sm" len="sm"/>
            <a:tailEnd type="none" w="sm" len="sm"/>
          </a:ln>
        </p:spPr>
      </p:cxnSp>
      <p:sp>
        <p:nvSpPr>
          <p:cNvPr id="1037" name="Google Shape;1037;p91"/>
          <p:cNvSpPr txBox="1"/>
          <p:nvPr/>
        </p:nvSpPr>
        <p:spPr>
          <a:xfrm>
            <a:off x="3172575" y="4675750"/>
            <a:ext cx="8350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Final Walkthrough</a:t>
            </a:r>
            <a:endParaRPr sz="600" b="0" i="0" u="none" strike="noStrike" cap="none">
              <a:solidFill>
                <a:schemeClr val="dk1"/>
              </a:solidFill>
              <a:latin typeface="Montserrat Medium"/>
              <a:ea typeface="Montserrat Medium"/>
              <a:cs typeface="Montserrat Medium"/>
              <a:sym typeface="Montserrat Medium"/>
            </a:endParaRPr>
          </a:p>
        </p:txBody>
      </p:sp>
      <p:sp>
        <p:nvSpPr>
          <p:cNvPr id="1038" name="Google Shape;1038;p91"/>
          <p:cNvSpPr txBox="1"/>
          <p:nvPr/>
        </p:nvSpPr>
        <p:spPr>
          <a:xfrm>
            <a:off x="6000082" y="1951825"/>
            <a:ext cx="971700" cy="89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6088EA"/>
                </a:solidFill>
                <a:latin typeface="Montserrat"/>
                <a:ea typeface="Montserrat"/>
                <a:cs typeface="Montserrat"/>
                <a:sym typeface="Montserrat"/>
              </a:rPr>
              <a:t>Closing</a:t>
            </a:r>
            <a:endParaRPr sz="1000" b="1" i="0" u="none" strike="noStrike" cap="none">
              <a:solidFill>
                <a:srgbClr val="6088EA"/>
              </a:solidFill>
              <a:latin typeface="Montserrat"/>
              <a:ea typeface="Montserrat"/>
              <a:cs typeface="Montserrat"/>
              <a:sym typeface="Montserrat"/>
            </a:endParaRPr>
          </a:p>
        </p:txBody>
      </p:sp>
      <p:sp>
        <p:nvSpPr>
          <p:cNvPr id="1039" name="Google Shape;1039;p91"/>
          <p:cNvSpPr txBox="1"/>
          <p:nvPr/>
        </p:nvSpPr>
        <p:spPr>
          <a:xfrm>
            <a:off x="6000088" y="3035688"/>
            <a:ext cx="4326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Funding</a:t>
            </a:r>
            <a:endParaRPr sz="600" b="0" i="0" u="none" strike="noStrike" cap="none">
              <a:solidFill>
                <a:schemeClr val="dk1"/>
              </a:solidFill>
              <a:latin typeface="Montserrat Medium"/>
              <a:ea typeface="Montserrat Medium"/>
              <a:cs typeface="Montserrat Medium"/>
              <a:sym typeface="Montserrat Medium"/>
            </a:endParaRPr>
          </a:p>
        </p:txBody>
      </p:sp>
      <p:sp>
        <p:nvSpPr>
          <p:cNvPr id="1040" name="Google Shape;1040;p91"/>
          <p:cNvSpPr txBox="1"/>
          <p:nvPr/>
        </p:nvSpPr>
        <p:spPr>
          <a:xfrm>
            <a:off x="6000082" y="2196850"/>
            <a:ext cx="750600" cy="715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6088EA"/>
                </a:solidFill>
                <a:latin typeface="Montserrat"/>
                <a:ea typeface="Montserrat"/>
                <a:cs typeface="Montserrat"/>
                <a:sym typeface="Montserrat"/>
              </a:rPr>
              <a:t>Milestone</a:t>
            </a:r>
            <a:endParaRPr sz="800" b="1" i="0" u="none" strike="noStrike" cap="none">
              <a:solidFill>
                <a:srgbClr val="6088EA"/>
              </a:solidFill>
              <a:latin typeface="Montserrat"/>
              <a:ea typeface="Montserrat"/>
              <a:cs typeface="Montserrat"/>
              <a:sym typeface="Montserrat"/>
            </a:endParaRPr>
          </a:p>
        </p:txBody>
      </p:sp>
      <p:sp>
        <p:nvSpPr>
          <p:cNvPr id="1041" name="Google Shape;1041;p91"/>
          <p:cNvSpPr txBox="1"/>
          <p:nvPr/>
        </p:nvSpPr>
        <p:spPr>
          <a:xfrm>
            <a:off x="7329157" y="2193925"/>
            <a:ext cx="885900" cy="77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6088EA"/>
                </a:solidFill>
                <a:latin typeface="Montserrat"/>
                <a:ea typeface="Montserrat"/>
                <a:cs typeface="Montserrat"/>
                <a:sym typeface="Montserrat"/>
              </a:rPr>
              <a:t>Action Item</a:t>
            </a:r>
            <a:endParaRPr sz="800" b="1" i="0" u="none" strike="noStrike" cap="none">
              <a:solidFill>
                <a:srgbClr val="6088EA"/>
              </a:solidFill>
              <a:latin typeface="Montserrat"/>
              <a:ea typeface="Montserrat"/>
              <a:cs typeface="Montserrat"/>
              <a:sym typeface="Montserrat"/>
            </a:endParaRPr>
          </a:p>
        </p:txBody>
      </p:sp>
      <p:sp>
        <p:nvSpPr>
          <p:cNvPr id="1042" name="Google Shape;1042;p91"/>
          <p:cNvSpPr txBox="1"/>
          <p:nvPr/>
        </p:nvSpPr>
        <p:spPr>
          <a:xfrm>
            <a:off x="7329157" y="2385625"/>
            <a:ext cx="15886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Loan Closing Disclosure</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Statement Requested </a:t>
            </a:r>
            <a:endParaRPr sz="600" b="0" i="0" u="none" strike="noStrike" cap="none">
              <a:solidFill>
                <a:schemeClr val="dk1"/>
              </a:solidFill>
              <a:latin typeface="Montserrat Medium"/>
              <a:ea typeface="Montserrat Medium"/>
              <a:cs typeface="Montserrat Medium"/>
              <a:sym typeface="Montserrat Medium"/>
            </a:endParaRPr>
          </a:p>
        </p:txBody>
      </p:sp>
      <p:cxnSp>
        <p:nvCxnSpPr>
          <p:cNvPr id="1043" name="Google Shape;1043;p91"/>
          <p:cNvCxnSpPr>
            <a:stCxn id="1039" idx="3"/>
          </p:cNvCxnSpPr>
          <p:nvPr/>
        </p:nvCxnSpPr>
        <p:spPr>
          <a:xfrm>
            <a:off x="6432688" y="3068838"/>
            <a:ext cx="818100" cy="0"/>
          </a:xfrm>
          <a:prstGeom prst="straightConnector1">
            <a:avLst/>
          </a:prstGeom>
          <a:noFill/>
          <a:ln w="9525" cap="flat" cmpd="sng">
            <a:solidFill>
              <a:srgbClr val="6088EA"/>
            </a:solidFill>
            <a:prstDash val="solid"/>
            <a:round/>
            <a:headEnd type="none" w="sm" len="sm"/>
            <a:tailEnd type="none" w="sm" len="sm"/>
          </a:ln>
        </p:spPr>
      </p:cxnSp>
      <p:cxnSp>
        <p:nvCxnSpPr>
          <p:cNvPr id="1044" name="Google Shape;1044;p91"/>
          <p:cNvCxnSpPr/>
          <p:nvPr/>
        </p:nvCxnSpPr>
        <p:spPr>
          <a:xfrm>
            <a:off x="6007507" y="2117725"/>
            <a:ext cx="2910300" cy="0"/>
          </a:xfrm>
          <a:prstGeom prst="straightConnector1">
            <a:avLst/>
          </a:prstGeom>
          <a:noFill/>
          <a:ln w="9525" cap="flat" cmpd="sng">
            <a:solidFill>
              <a:srgbClr val="6088EA"/>
            </a:solidFill>
            <a:prstDash val="solid"/>
            <a:round/>
            <a:headEnd type="none" w="sm" len="sm"/>
            <a:tailEnd type="none" w="sm" len="sm"/>
          </a:ln>
        </p:spPr>
      </p:cxnSp>
      <p:sp>
        <p:nvSpPr>
          <p:cNvPr id="1045" name="Google Shape;1045;p91"/>
          <p:cNvSpPr txBox="1"/>
          <p:nvPr/>
        </p:nvSpPr>
        <p:spPr>
          <a:xfrm>
            <a:off x="7329157" y="2599988"/>
            <a:ext cx="15886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Loan Closing Disclosure</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Approved &amp; Signed</a:t>
            </a:r>
            <a:endParaRPr sz="600" b="0" i="0" u="none" strike="noStrike" cap="none">
              <a:solidFill>
                <a:schemeClr val="dk1"/>
              </a:solidFill>
              <a:latin typeface="Montserrat Medium"/>
              <a:ea typeface="Montserrat Medium"/>
              <a:cs typeface="Montserrat Medium"/>
              <a:sym typeface="Montserrat Medium"/>
            </a:endParaRPr>
          </a:p>
        </p:txBody>
      </p:sp>
      <p:sp>
        <p:nvSpPr>
          <p:cNvPr id="1046" name="Google Shape;1046;p91"/>
          <p:cNvSpPr txBox="1"/>
          <p:nvPr/>
        </p:nvSpPr>
        <p:spPr>
          <a:xfrm>
            <a:off x="7329157" y="2806338"/>
            <a:ext cx="158865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Closing Document Signing Scheduled</a:t>
            </a:r>
            <a:endParaRPr sz="600" b="0" i="0" u="none" strike="noStrike" cap="none">
              <a:solidFill>
                <a:schemeClr val="dk1"/>
              </a:solidFill>
              <a:latin typeface="Montserrat Medium"/>
              <a:ea typeface="Montserrat Medium"/>
              <a:cs typeface="Montserrat Medium"/>
              <a:sym typeface="Montserrat Medium"/>
            </a:endParaRPr>
          </a:p>
        </p:txBody>
      </p:sp>
      <p:sp>
        <p:nvSpPr>
          <p:cNvPr id="1047" name="Google Shape;1047;p91"/>
          <p:cNvSpPr txBox="1"/>
          <p:nvPr/>
        </p:nvSpPr>
        <p:spPr>
          <a:xfrm>
            <a:off x="7329157" y="2903688"/>
            <a:ext cx="158865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Final Walkthrough Scheduled</a:t>
            </a:r>
            <a:endParaRPr sz="600" b="0" i="0" u="none" strike="noStrike" cap="none">
              <a:solidFill>
                <a:schemeClr val="dk1"/>
              </a:solidFill>
              <a:latin typeface="Montserrat Medium"/>
              <a:ea typeface="Montserrat Medium"/>
              <a:cs typeface="Montserrat Medium"/>
              <a:sym typeface="Montserrat Medium"/>
            </a:endParaRPr>
          </a:p>
        </p:txBody>
      </p:sp>
      <p:sp>
        <p:nvSpPr>
          <p:cNvPr id="1048" name="Google Shape;1048;p91"/>
          <p:cNvSpPr txBox="1"/>
          <p:nvPr/>
        </p:nvSpPr>
        <p:spPr>
          <a:xfrm>
            <a:off x="7329157" y="3005186"/>
            <a:ext cx="15886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Loan Documents Sent To Escrow/Title For Preparation</a:t>
            </a:r>
            <a:endParaRPr sz="600" b="0" i="0" u="none" strike="noStrike" cap="none">
              <a:solidFill>
                <a:schemeClr val="dk1"/>
              </a:solidFill>
              <a:latin typeface="Montserrat Medium"/>
              <a:ea typeface="Montserrat Medium"/>
              <a:cs typeface="Montserrat Medium"/>
              <a:sym typeface="Montserrat Medium"/>
            </a:endParaRPr>
          </a:p>
        </p:txBody>
      </p:sp>
      <p:sp>
        <p:nvSpPr>
          <p:cNvPr id="1049" name="Google Shape;1049;p91"/>
          <p:cNvSpPr txBox="1"/>
          <p:nvPr/>
        </p:nvSpPr>
        <p:spPr>
          <a:xfrm>
            <a:off x="7329157" y="3204874"/>
            <a:ext cx="15886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Attend Closing Signing For Final Document Signatures </a:t>
            </a:r>
            <a:endParaRPr sz="600" b="0" i="0" u="none" strike="noStrike" cap="none">
              <a:solidFill>
                <a:schemeClr val="dk1"/>
              </a:solidFill>
              <a:latin typeface="Montserrat Medium"/>
              <a:ea typeface="Montserrat Medium"/>
              <a:cs typeface="Montserrat Medium"/>
              <a:sym typeface="Montserrat Medium"/>
            </a:endParaRPr>
          </a:p>
        </p:txBody>
      </p:sp>
      <p:sp>
        <p:nvSpPr>
          <p:cNvPr id="1050" name="Google Shape;1050;p91"/>
          <p:cNvSpPr txBox="1"/>
          <p:nvPr/>
        </p:nvSpPr>
        <p:spPr>
          <a:xfrm>
            <a:off x="7329157" y="3407799"/>
            <a:ext cx="15886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Attend Final Walkthrough</a:t>
            </a:r>
            <a:endParaRPr sz="600" b="0" i="0" u="none" strike="noStrike" cap="none">
              <a:solidFill>
                <a:schemeClr val="dk1"/>
              </a:solidFill>
              <a:latin typeface="Montserrat Medium"/>
              <a:ea typeface="Montserrat Medium"/>
              <a:cs typeface="Montserrat Medium"/>
              <a:sym typeface="Montserrat Medium"/>
            </a:endParaRPr>
          </a:p>
        </p:txBody>
      </p:sp>
      <p:sp>
        <p:nvSpPr>
          <p:cNvPr id="1051" name="Google Shape;1051;p91"/>
          <p:cNvSpPr txBox="1"/>
          <p:nvPr/>
        </p:nvSpPr>
        <p:spPr>
          <a:xfrm>
            <a:off x="7329157" y="3514349"/>
            <a:ext cx="15886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All Cash Received And</a:t>
            </a:r>
            <a:endParaRPr sz="6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Financing Funding</a:t>
            </a:r>
            <a:endParaRPr sz="600" b="0" i="0" u="none" strike="noStrike" cap="none">
              <a:solidFill>
                <a:schemeClr val="dk1"/>
              </a:solidFill>
              <a:latin typeface="Montserrat Medium"/>
              <a:ea typeface="Montserrat Medium"/>
              <a:cs typeface="Montserrat Medium"/>
              <a:sym typeface="Montserrat Medium"/>
            </a:endParaRPr>
          </a:p>
        </p:txBody>
      </p:sp>
      <p:sp>
        <p:nvSpPr>
          <p:cNvPr id="1052" name="Google Shape;1052;p91"/>
          <p:cNvSpPr txBox="1"/>
          <p:nvPr/>
        </p:nvSpPr>
        <p:spPr>
          <a:xfrm>
            <a:off x="7329157" y="3713761"/>
            <a:ext cx="158865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Home Purchase Recorded And Closed</a:t>
            </a:r>
            <a:endParaRPr sz="600" b="0" i="0" u="none" strike="noStrike" cap="none">
              <a:solidFill>
                <a:schemeClr val="dk1"/>
              </a:solidFill>
              <a:latin typeface="Montserrat Medium"/>
              <a:ea typeface="Montserrat Medium"/>
              <a:cs typeface="Montserrat Medium"/>
              <a:sym typeface="Montserrat Medium"/>
            </a:endParaRPr>
          </a:p>
        </p:txBody>
      </p:sp>
      <p:sp>
        <p:nvSpPr>
          <p:cNvPr id="1053" name="Google Shape;1053;p91"/>
          <p:cNvSpPr txBox="1"/>
          <p:nvPr/>
        </p:nvSpPr>
        <p:spPr>
          <a:xfrm>
            <a:off x="7329157" y="3813070"/>
            <a:ext cx="1665750" cy="143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Instructions and Utilities Transfer Complete</a:t>
            </a:r>
            <a:endParaRPr sz="600" b="0" i="0" u="none" strike="noStrike" cap="none">
              <a:solidFill>
                <a:schemeClr val="dk1"/>
              </a:solidFill>
              <a:latin typeface="Montserrat Medium"/>
              <a:ea typeface="Montserrat Medium"/>
              <a:cs typeface="Montserrat Medium"/>
              <a:sym typeface="Montserrat Medium"/>
            </a:endParaRPr>
          </a:p>
        </p:txBody>
      </p:sp>
      <p:sp>
        <p:nvSpPr>
          <p:cNvPr id="1054" name="Google Shape;1054;p91"/>
          <p:cNvSpPr txBox="1"/>
          <p:nvPr/>
        </p:nvSpPr>
        <p:spPr>
          <a:xfrm>
            <a:off x="7329157" y="4006872"/>
            <a:ext cx="1665750" cy="580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Instructions and Mail Forwarding Setup</a:t>
            </a:r>
            <a:endParaRPr sz="600" b="0" i="0" u="none" strike="noStrike" cap="none">
              <a:solidFill>
                <a:schemeClr val="dk1"/>
              </a:solidFill>
              <a:latin typeface="Montserrat Medium"/>
              <a:ea typeface="Montserrat Medium"/>
              <a:cs typeface="Montserrat Medium"/>
              <a:sym typeface="Montserrat Medium"/>
            </a:endParaRPr>
          </a:p>
        </p:txBody>
      </p:sp>
      <p:sp>
        <p:nvSpPr>
          <p:cNvPr id="1055" name="Google Shape;1055;p91"/>
          <p:cNvSpPr txBox="1"/>
          <p:nvPr/>
        </p:nvSpPr>
        <p:spPr>
          <a:xfrm>
            <a:off x="7329157" y="4107151"/>
            <a:ext cx="16657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Pickup Keys, Remotes And Other Home Information</a:t>
            </a:r>
            <a:endParaRPr sz="600" b="0" i="0" u="none" strike="noStrike" cap="none">
              <a:solidFill>
                <a:schemeClr val="dk1"/>
              </a:solidFill>
              <a:latin typeface="Montserrat Medium"/>
              <a:ea typeface="Montserrat Medium"/>
              <a:cs typeface="Montserrat Medium"/>
              <a:sym typeface="Montserrat Medium"/>
            </a:endParaRPr>
          </a:p>
        </p:txBody>
      </p:sp>
      <p:sp>
        <p:nvSpPr>
          <p:cNvPr id="1056" name="Google Shape;1056;p91"/>
          <p:cNvSpPr txBox="1"/>
          <p:nvPr/>
        </p:nvSpPr>
        <p:spPr>
          <a:xfrm>
            <a:off x="7329157" y="4301228"/>
            <a:ext cx="16657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Deliver Keys, Remotes And Other Home Information</a:t>
            </a:r>
            <a:endParaRPr sz="600" b="0" i="0" u="none" strike="noStrike" cap="none">
              <a:solidFill>
                <a:schemeClr val="dk1"/>
              </a:solidFill>
              <a:latin typeface="Montserrat Medium"/>
              <a:ea typeface="Montserrat Medium"/>
              <a:cs typeface="Montserrat Medium"/>
              <a:sym typeface="Montserrat Medium"/>
            </a:endParaRPr>
          </a:p>
        </p:txBody>
      </p:sp>
      <p:sp>
        <p:nvSpPr>
          <p:cNvPr id="1057" name="Google Shape;1057;p91"/>
          <p:cNvSpPr txBox="1"/>
          <p:nvPr/>
        </p:nvSpPr>
        <p:spPr>
          <a:xfrm>
            <a:off x="7329157" y="4501665"/>
            <a:ext cx="1665750" cy="534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Rayse Full Transaction Report Created</a:t>
            </a:r>
            <a:endParaRPr sz="600" b="0" i="0" u="none" strike="noStrike" cap="none">
              <a:solidFill>
                <a:schemeClr val="dk1"/>
              </a:solidFill>
              <a:latin typeface="Montserrat Medium"/>
              <a:ea typeface="Montserrat Medium"/>
              <a:cs typeface="Montserrat Medium"/>
              <a:sym typeface="Montserrat Medium"/>
            </a:endParaRPr>
          </a:p>
        </p:txBody>
      </p:sp>
      <p:sp>
        <p:nvSpPr>
          <p:cNvPr id="1058" name="Google Shape;1058;p91"/>
          <p:cNvSpPr txBox="1"/>
          <p:nvPr/>
        </p:nvSpPr>
        <p:spPr>
          <a:xfrm>
            <a:off x="7329157" y="4600489"/>
            <a:ext cx="16657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Closing Report and Outstanding Items Reviewed</a:t>
            </a:r>
            <a:endParaRPr sz="600" b="0" i="0" u="none" strike="noStrike" cap="none">
              <a:solidFill>
                <a:schemeClr val="dk1"/>
              </a:solidFill>
              <a:latin typeface="Montserrat Medium"/>
              <a:ea typeface="Montserrat Medium"/>
              <a:cs typeface="Montserrat Medium"/>
              <a:sym typeface="Montserrat Medium"/>
            </a:endParaRPr>
          </a:p>
        </p:txBody>
      </p:sp>
      <p:sp>
        <p:nvSpPr>
          <p:cNvPr id="1059" name="Google Shape;1059;p91"/>
          <p:cNvSpPr txBox="1"/>
          <p:nvPr/>
        </p:nvSpPr>
        <p:spPr>
          <a:xfrm>
            <a:off x="7329157" y="4794566"/>
            <a:ext cx="1665750" cy="1486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Client Feedback Gathered / Home Journey Complete </a:t>
            </a:r>
            <a:endParaRPr sz="600" b="0" i="0" u="none" strike="noStrike" cap="none">
              <a:solidFill>
                <a:schemeClr val="dk1"/>
              </a:solidFill>
              <a:latin typeface="Montserrat Medium"/>
              <a:ea typeface="Montserrat Medium"/>
              <a:cs typeface="Montserrat Medium"/>
              <a:sym typeface="Montserrat Medium"/>
            </a:endParaRPr>
          </a:p>
        </p:txBody>
      </p:sp>
      <p:sp>
        <p:nvSpPr>
          <p:cNvPr id="1060" name="Google Shape;1060;p91"/>
          <p:cNvSpPr/>
          <p:nvPr/>
        </p:nvSpPr>
        <p:spPr>
          <a:xfrm>
            <a:off x="0" y="0"/>
            <a:ext cx="9144000" cy="1735013"/>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61" name="Google Shape;1061;p91"/>
          <p:cNvSpPr txBox="1"/>
          <p:nvPr/>
        </p:nvSpPr>
        <p:spPr>
          <a:xfrm>
            <a:off x="655125" y="451179"/>
            <a:ext cx="2980650" cy="347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Montserrat Light"/>
                <a:ea typeface="Montserrat Light"/>
                <a:cs typeface="Montserrat Light"/>
                <a:sym typeface="Montserrat Light"/>
              </a:rPr>
              <a:t>The Facts</a:t>
            </a:r>
            <a:endParaRPr sz="3000" b="0" i="0" u="none" strike="noStrike" cap="none">
              <a:solidFill>
                <a:schemeClr val="lt1"/>
              </a:solidFill>
              <a:latin typeface="Montserrat Light"/>
              <a:ea typeface="Montserrat Light"/>
              <a:cs typeface="Montserrat Light"/>
              <a:sym typeface="Montserrat Light"/>
            </a:endParaRPr>
          </a:p>
        </p:txBody>
      </p:sp>
      <p:sp>
        <p:nvSpPr>
          <p:cNvPr id="1062" name="Google Shape;1062;p91"/>
          <p:cNvSpPr txBox="1"/>
          <p:nvPr/>
        </p:nvSpPr>
        <p:spPr>
          <a:xfrm>
            <a:off x="627853" y="996163"/>
            <a:ext cx="6655200" cy="15945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Montserrat Light"/>
                <a:ea typeface="Montserrat Light"/>
                <a:cs typeface="Montserrat Light"/>
                <a:sym typeface="Montserrat Light"/>
              </a:rPr>
              <a:t>Because finding a home is only </a:t>
            </a:r>
            <a:r>
              <a:rPr lang="en-US" sz="1500" b="0" i="0" u="none" strike="noStrike" cap="none">
                <a:solidFill>
                  <a:schemeClr val="lt1"/>
                </a:solidFill>
                <a:latin typeface="Montserrat Medium"/>
                <a:ea typeface="Montserrat Medium"/>
                <a:cs typeface="Montserrat Medium"/>
                <a:sym typeface="Montserrat Medium"/>
              </a:rPr>
              <a:t>5% of the real state journey</a:t>
            </a:r>
            <a:endParaRPr sz="1500" b="0" i="0" u="none" strike="noStrike" cap="none">
              <a:solidFill>
                <a:schemeClr val="lt1"/>
              </a:solidFill>
              <a:latin typeface="Montserrat Medium"/>
              <a:ea typeface="Montserrat Medium"/>
              <a:cs typeface="Montserrat Medium"/>
              <a:sym typeface="Montserrat Medium"/>
            </a:endParaRPr>
          </a:p>
        </p:txBody>
      </p:sp>
      <p:pic>
        <p:nvPicPr>
          <p:cNvPr id="1063" name="Google Shape;1063;p91"/>
          <p:cNvPicPr preferRelativeResize="0"/>
          <p:nvPr/>
        </p:nvPicPr>
        <p:blipFill rotWithShape="1">
          <a:blip r:embed="rId3">
            <a:alphaModFix/>
          </a:blip>
          <a:srcRect/>
          <a:stretch/>
        </p:blipFill>
        <p:spPr>
          <a:xfrm>
            <a:off x="8658501" y="114301"/>
            <a:ext cx="371200" cy="289026"/>
          </a:xfrm>
          <a:prstGeom prst="rect">
            <a:avLst/>
          </a:prstGeom>
          <a:noFill/>
          <a:ln>
            <a:noFill/>
          </a:ln>
        </p:spPr>
      </p:pic>
      <p:cxnSp>
        <p:nvCxnSpPr>
          <p:cNvPr id="1064" name="Google Shape;1064;p91"/>
          <p:cNvCxnSpPr/>
          <p:nvPr/>
        </p:nvCxnSpPr>
        <p:spPr>
          <a:xfrm>
            <a:off x="7250819" y="3813075"/>
            <a:ext cx="0" cy="250800"/>
          </a:xfrm>
          <a:prstGeom prst="straightConnector1">
            <a:avLst/>
          </a:prstGeom>
          <a:noFill/>
          <a:ln w="9525" cap="flat" cmpd="sng">
            <a:solidFill>
              <a:srgbClr val="6088EA"/>
            </a:solidFill>
            <a:prstDash val="solid"/>
            <a:round/>
            <a:headEnd type="none" w="sm" len="sm"/>
            <a:tailEnd type="none" w="sm" len="sm"/>
          </a:ln>
        </p:spPr>
      </p:cxnSp>
      <p:cxnSp>
        <p:nvCxnSpPr>
          <p:cNvPr id="1065" name="Google Shape;1065;p91"/>
          <p:cNvCxnSpPr/>
          <p:nvPr/>
        </p:nvCxnSpPr>
        <p:spPr>
          <a:xfrm>
            <a:off x="6416636" y="3929350"/>
            <a:ext cx="836850" cy="0"/>
          </a:xfrm>
          <a:prstGeom prst="straightConnector1">
            <a:avLst/>
          </a:prstGeom>
          <a:noFill/>
          <a:ln w="9525" cap="flat" cmpd="sng">
            <a:solidFill>
              <a:srgbClr val="6088EA"/>
            </a:solidFill>
            <a:prstDash val="solid"/>
            <a:round/>
            <a:headEnd type="none" w="sm" len="sm"/>
            <a:tailEnd type="none" w="sm" len="sm"/>
          </a:ln>
        </p:spPr>
      </p:cxnSp>
      <p:sp>
        <p:nvSpPr>
          <p:cNvPr id="1066" name="Google Shape;1066;p91"/>
          <p:cNvSpPr txBox="1"/>
          <p:nvPr/>
        </p:nvSpPr>
        <p:spPr>
          <a:xfrm>
            <a:off x="6000086" y="3896200"/>
            <a:ext cx="4165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Utilities</a:t>
            </a:r>
            <a:endParaRPr sz="600" b="0" i="0" u="none" strike="noStrike" cap="none">
              <a:solidFill>
                <a:schemeClr val="dk1"/>
              </a:solidFill>
              <a:latin typeface="Montserrat Medium"/>
              <a:ea typeface="Montserrat Medium"/>
              <a:cs typeface="Montserrat Medium"/>
              <a:sym typeface="Montserrat Medium"/>
            </a:endParaRPr>
          </a:p>
        </p:txBody>
      </p:sp>
      <p:cxnSp>
        <p:nvCxnSpPr>
          <p:cNvPr id="1067" name="Google Shape;1067;p91"/>
          <p:cNvCxnSpPr/>
          <p:nvPr/>
        </p:nvCxnSpPr>
        <p:spPr>
          <a:xfrm>
            <a:off x="7250819" y="4099038"/>
            <a:ext cx="0" cy="847650"/>
          </a:xfrm>
          <a:prstGeom prst="straightConnector1">
            <a:avLst/>
          </a:prstGeom>
          <a:noFill/>
          <a:ln w="9525" cap="flat" cmpd="sng">
            <a:solidFill>
              <a:srgbClr val="6088EA"/>
            </a:solidFill>
            <a:prstDash val="solid"/>
            <a:round/>
            <a:headEnd type="none" w="sm" len="sm"/>
            <a:tailEnd type="none" w="sm" len="sm"/>
          </a:ln>
        </p:spPr>
      </p:cxnSp>
      <p:cxnSp>
        <p:nvCxnSpPr>
          <p:cNvPr id="1068" name="Google Shape;1068;p91"/>
          <p:cNvCxnSpPr/>
          <p:nvPr/>
        </p:nvCxnSpPr>
        <p:spPr>
          <a:xfrm>
            <a:off x="6416636" y="4522863"/>
            <a:ext cx="836850" cy="0"/>
          </a:xfrm>
          <a:prstGeom prst="straightConnector1">
            <a:avLst/>
          </a:prstGeom>
          <a:noFill/>
          <a:ln w="9525" cap="flat" cmpd="sng">
            <a:solidFill>
              <a:srgbClr val="6088EA"/>
            </a:solidFill>
            <a:prstDash val="solid"/>
            <a:round/>
            <a:headEnd type="none" w="sm" len="sm"/>
            <a:tailEnd type="none" w="sm" len="sm"/>
          </a:ln>
        </p:spPr>
      </p:cxnSp>
      <p:sp>
        <p:nvSpPr>
          <p:cNvPr id="1069" name="Google Shape;1069;p91"/>
          <p:cNvSpPr txBox="1"/>
          <p:nvPr/>
        </p:nvSpPr>
        <p:spPr>
          <a:xfrm>
            <a:off x="6000086" y="4494275"/>
            <a:ext cx="41655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Moving</a:t>
            </a:r>
            <a:endParaRPr sz="600" b="0" i="0" u="none" strike="noStrike" cap="none">
              <a:solidFill>
                <a:schemeClr val="dk1"/>
              </a:solidFill>
              <a:latin typeface="Montserrat Medium"/>
              <a:ea typeface="Montserrat Medium"/>
              <a:cs typeface="Montserrat Medium"/>
              <a:sym typeface="Montserrat Medium"/>
            </a:endParaRPr>
          </a:p>
        </p:txBody>
      </p:sp>
      <p:sp>
        <p:nvSpPr>
          <p:cNvPr id="1070" name="Google Shape;1070;p91"/>
          <p:cNvSpPr txBox="1"/>
          <p:nvPr/>
        </p:nvSpPr>
        <p:spPr>
          <a:xfrm>
            <a:off x="6000090" y="4990213"/>
            <a:ext cx="885900" cy="66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Montserrat Medium"/>
                <a:ea typeface="Montserrat Medium"/>
                <a:cs typeface="Montserrat Medium"/>
                <a:sym typeface="Montserrat Medium"/>
              </a:rPr>
              <a:t>Close Journey</a:t>
            </a:r>
            <a:endParaRPr sz="600" b="0" i="0" u="none" strike="noStrike" cap="none">
              <a:solidFill>
                <a:schemeClr val="dk1"/>
              </a:solidFill>
              <a:latin typeface="Montserrat Medium"/>
              <a:ea typeface="Montserrat Medium"/>
              <a:cs typeface="Montserrat Medium"/>
              <a:sym typeface="Montserrat Medium"/>
            </a:endParaRPr>
          </a:p>
        </p:txBody>
      </p:sp>
      <p:cxnSp>
        <p:nvCxnSpPr>
          <p:cNvPr id="1071" name="Google Shape;1071;p91"/>
          <p:cNvCxnSpPr/>
          <p:nvPr/>
        </p:nvCxnSpPr>
        <p:spPr>
          <a:xfrm>
            <a:off x="4424007" y="2593350"/>
            <a:ext cx="0" cy="367200"/>
          </a:xfrm>
          <a:prstGeom prst="straightConnector1">
            <a:avLst/>
          </a:prstGeom>
          <a:noFill/>
          <a:ln w="9525" cap="flat" cmpd="sng">
            <a:solidFill>
              <a:srgbClr val="ED7D4A"/>
            </a:solidFill>
            <a:prstDash val="solid"/>
            <a:round/>
            <a:headEnd type="none" w="sm" len="sm"/>
            <a:tailEnd type="none" w="sm" len="sm"/>
          </a:ln>
        </p:spPr>
      </p:cxnSp>
      <p:sp>
        <p:nvSpPr>
          <p:cNvPr id="1072" name="Google Shape;1072;p91"/>
          <p:cNvSpPr/>
          <p:nvPr/>
        </p:nvSpPr>
        <p:spPr>
          <a:xfrm>
            <a:off x="0" y="1540963"/>
            <a:ext cx="2286000" cy="194100"/>
          </a:xfrm>
          <a:prstGeom prst="rect">
            <a:avLst/>
          </a:prstGeom>
          <a:solidFill>
            <a:srgbClr val="EF8FB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73" name="Google Shape;1073;p91"/>
          <p:cNvSpPr/>
          <p:nvPr/>
        </p:nvSpPr>
        <p:spPr>
          <a:xfrm>
            <a:off x="2286000" y="1540963"/>
            <a:ext cx="2286000" cy="194100"/>
          </a:xfrm>
          <a:prstGeom prst="rect">
            <a:avLst/>
          </a:prstGeom>
          <a:solidFill>
            <a:srgbClr val="C081E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74" name="Google Shape;1074;p91"/>
          <p:cNvSpPr/>
          <p:nvPr/>
        </p:nvSpPr>
        <p:spPr>
          <a:xfrm>
            <a:off x="4572000" y="1540963"/>
            <a:ext cx="2286000" cy="194100"/>
          </a:xfrm>
          <a:prstGeom prst="rect">
            <a:avLst/>
          </a:prstGeom>
          <a:solidFill>
            <a:srgbClr val="6088EA"/>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75" name="Google Shape;1075;p91"/>
          <p:cNvSpPr/>
          <p:nvPr/>
        </p:nvSpPr>
        <p:spPr>
          <a:xfrm>
            <a:off x="6858000" y="1540963"/>
            <a:ext cx="2286000" cy="194100"/>
          </a:xfrm>
          <a:prstGeom prst="rect">
            <a:avLst/>
          </a:prstGeom>
          <a:solidFill>
            <a:srgbClr val="B1CDF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76" name="Google Shape;1076;p91"/>
          <p:cNvSpPr txBox="1"/>
          <p:nvPr/>
        </p:nvSpPr>
        <p:spPr>
          <a:xfrm>
            <a:off x="400750" y="1556950"/>
            <a:ext cx="1407900" cy="15945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Avg. # Days:</a:t>
            </a:r>
            <a:r>
              <a:rPr lang="en-US" sz="1000" b="1" i="0" u="none" strike="noStrike" cap="none">
                <a:solidFill>
                  <a:schemeClr val="dk1"/>
                </a:solidFill>
                <a:latin typeface="Montserrat"/>
                <a:ea typeface="Montserrat"/>
                <a:cs typeface="Montserrat"/>
                <a:sym typeface="Montserrat"/>
              </a:rPr>
              <a:t> 56 </a:t>
            </a:r>
            <a:endParaRPr sz="1000" b="1" i="0" u="none" strike="noStrike" cap="none">
              <a:solidFill>
                <a:schemeClr val="dk1"/>
              </a:solidFill>
              <a:latin typeface="Montserrat"/>
              <a:ea typeface="Montserrat"/>
              <a:cs typeface="Montserrat"/>
              <a:sym typeface="Montserrat"/>
            </a:endParaRPr>
          </a:p>
        </p:txBody>
      </p:sp>
      <p:sp>
        <p:nvSpPr>
          <p:cNvPr id="1077" name="Google Shape;1077;p91"/>
          <p:cNvSpPr txBox="1"/>
          <p:nvPr/>
        </p:nvSpPr>
        <p:spPr>
          <a:xfrm>
            <a:off x="2644238" y="1556950"/>
            <a:ext cx="1407900" cy="15945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Avg. # Hours:</a:t>
            </a:r>
            <a:r>
              <a:rPr lang="en-US" sz="1000" b="1" i="0" u="none" strike="noStrike" cap="none">
                <a:solidFill>
                  <a:schemeClr val="dk1"/>
                </a:solidFill>
                <a:latin typeface="Montserrat"/>
                <a:ea typeface="Montserrat"/>
                <a:cs typeface="Montserrat"/>
                <a:sym typeface="Montserrat"/>
              </a:rPr>
              <a:t> 87 </a:t>
            </a:r>
            <a:endParaRPr sz="1000" b="1" i="0" u="none" strike="noStrike" cap="none">
              <a:solidFill>
                <a:schemeClr val="dk1"/>
              </a:solidFill>
              <a:latin typeface="Montserrat"/>
              <a:ea typeface="Montserrat"/>
              <a:cs typeface="Montserrat"/>
              <a:sym typeface="Montserrat"/>
            </a:endParaRPr>
          </a:p>
        </p:txBody>
      </p:sp>
      <p:sp>
        <p:nvSpPr>
          <p:cNvPr id="1078" name="Google Shape;1078;p91"/>
          <p:cNvSpPr txBox="1"/>
          <p:nvPr/>
        </p:nvSpPr>
        <p:spPr>
          <a:xfrm>
            <a:off x="4993850" y="1556950"/>
            <a:ext cx="1407900" cy="15945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Avg. # Activities:</a:t>
            </a:r>
            <a:r>
              <a:rPr lang="en-US" sz="1000" b="1" i="0" u="none" strike="noStrike" cap="none">
                <a:solidFill>
                  <a:schemeClr val="dk1"/>
                </a:solidFill>
                <a:latin typeface="Montserrat"/>
                <a:ea typeface="Montserrat"/>
                <a:cs typeface="Montserrat"/>
                <a:sym typeface="Montserrat"/>
              </a:rPr>
              <a:t> 114 </a:t>
            </a:r>
            <a:endParaRPr sz="1000" b="1" i="0" u="none" strike="noStrike" cap="none">
              <a:solidFill>
                <a:schemeClr val="dk1"/>
              </a:solidFill>
              <a:latin typeface="Montserrat"/>
              <a:ea typeface="Montserrat"/>
              <a:cs typeface="Montserrat"/>
              <a:sym typeface="Montserrat"/>
            </a:endParaRPr>
          </a:p>
        </p:txBody>
      </p:sp>
      <p:sp>
        <p:nvSpPr>
          <p:cNvPr id="1079" name="Google Shape;1079;p91"/>
          <p:cNvSpPr txBox="1"/>
          <p:nvPr/>
        </p:nvSpPr>
        <p:spPr>
          <a:xfrm>
            <a:off x="7179613" y="1556950"/>
            <a:ext cx="1665750" cy="15945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Avg. # Outcomes:</a:t>
            </a:r>
            <a:r>
              <a:rPr lang="en-US" sz="1000" b="1" i="0" u="none" strike="noStrike" cap="none">
                <a:solidFill>
                  <a:schemeClr val="dk1"/>
                </a:solidFill>
                <a:latin typeface="Montserrat"/>
                <a:ea typeface="Montserrat"/>
                <a:cs typeface="Montserrat"/>
                <a:sym typeface="Montserrat"/>
              </a:rPr>
              <a:t> 202</a:t>
            </a:r>
            <a:endParaRPr sz="10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94"/>
          <p:cNvSpPr txBox="1"/>
          <p:nvPr/>
        </p:nvSpPr>
        <p:spPr>
          <a:xfrm>
            <a:off x="1496225" y="484544"/>
            <a:ext cx="6397800" cy="3471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212121"/>
                </a:solidFill>
                <a:latin typeface="Montserrat"/>
                <a:ea typeface="Montserrat"/>
                <a:cs typeface="Montserrat"/>
                <a:sym typeface="Montserrat"/>
              </a:rPr>
              <a:t>Let’s </a:t>
            </a:r>
            <a:r>
              <a:rPr lang="en-US" sz="3500" b="1" i="0" u="none" strike="noStrike" cap="none">
                <a:solidFill>
                  <a:srgbClr val="212121"/>
                </a:solidFill>
                <a:latin typeface="Montserrat"/>
                <a:ea typeface="Montserrat"/>
                <a:cs typeface="Montserrat"/>
                <a:sym typeface="Montserrat"/>
              </a:rPr>
              <a:t>fix</a:t>
            </a:r>
            <a:r>
              <a:rPr lang="en-US" sz="3500" b="0" i="0" u="none" strike="noStrike" cap="none">
                <a:solidFill>
                  <a:srgbClr val="212121"/>
                </a:solidFill>
                <a:latin typeface="Montserrat"/>
                <a:ea typeface="Montserrat"/>
                <a:cs typeface="Montserrat"/>
                <a:sym typeface="Montserrat"/>
              </a:rPr>
              <a:t> the disconnect</a:t>
            </a:r>
            <a:endParaRPr sz="3500" b="0" i="0" u="none" strike="noStrike" cap="none">
              <a:solidFill>
                <a:srgbClr val="212121"/>
              </a:solidFill>
              <a:latin typeface="Montserrat"/>
              <a:ea typeface="Montserrat"/>
              <a:cs typeface="Montserrat"/>
              <a:sym typeface="Montserrat"/>
            </a:endParaRPr>
          </a:p>
        </p:txBody>
      </p:sp>
      <p:sp>
        <p:nvSpPr>
          <p:cNvPr id="1108" name="Google Shape;1108;p94"/>
          <p:cNvSpPr txBox="1"/>
          <p:nvPr/>
        </p:nvSpPr>
        <p:spPr>
          <a:xfrm>
            <a:off x="236630" y="1753638"/>
            <a:ext cx="2202600" cy="10245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212121"/>
                </a:solidFill>
                <a:latin typeface="Montserrat Light"/>
                <a:ea typeface="Montserrat Light"/>
                <a:cs typeface="Montserrat Light"/>
                <a:sym typeface="Montserrat Light"/>
              </a:rPr>
              <a:t>Your expertise makes it </a:t>
            </a:r>
            <a:r>
              <a:rPr lang="en-US" sz="1800" b="0" i="0" u="none" strike="noStrike" cap="none">
                <a:solidFill>
                  <a:srgbClr val="212121"/>
                </a:solidFill>
                <a:latin typeface="Montserrat SemiBold"/>
                <a:ea typeface="Montserrat SemiBold"/>
                <a:cs typeface="Montserrat SemiBold"/>
                <a:sym typeface="Montserrat SemiBold"/>
              </a:rPr>
              <a:t>appear</a:t>
            </a:r>
            <a:r>
              <a:rPr lang="en-US" sz="1800" b="0" i="0" u="none" strike="noStrike" cap="none">
                <a:solidFill>
                  <a:srgbClr val="212121"/>
                </a:solidFill>
                <a:latin typeface="Montserrat Light"/>
                <a:ea typeface="Montserrat Light"/>
                <a:cs typeface="Montserrat Light"/>
                <a:sym typeface="Montserrat Light"/>
              </a:rPr>
              <a:t> effortless.</a:t>
            </a:r>
            <a:endParaRPr sz="1800" b="0" i="0" u="none" strike="noStrike" cap="none">
              <a:solidFill>
                <a:srgbClr val="212121"/>
              </a:solidFill>
              <a:latin typeface="Montserrat Light"/>
              <a:ea typeface="Montserrat Light"/>
              <a:cs typeface="Montserrat Light"/>
              <a:sym typeface="Montserrat Light"/>
            </a:endParaRPr>
          </a:p>
        </p:txBody>
      </p:sp>
      <p:sp>
        <p:nvSpPr>
          <p:cNvPr id="1109" name="Google Shape;1109;p94"/>
          <p:cNvSpPr txBox="1"/>
          <p:nvPr/>
        </p:nvSpPr>
        <p:spPr>
          <a:xfrm>
            <a:off x="6707399" y="1746638"/>
            <a:ext cx="1997550" cy="10245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12121"/>
                </a:solidFill>
                <a:latin typeface="Montserrat Light"/>
                <a:ea typeface="Montserrat Light"/>
                <a:cs typeface="Montserrat Light"/>
                <a:sym typeface="Montserrat Light"/>
              </a:rPr>
              <a:t>Rayse makes your efforts </a:t>
            </a:r>
            <a:r>
              <a:rPr lang="en-US" sz="1800" b="0" i="0" u="none" strike="noStrike" cap="none">
                <a:solidFill>
                  <a:srgbClr val="212121"/>
                </a:solidFill>
                <a:latin typeface="Montserrat SemiBold"/>
                <a:ea typeface="Montserrat SemiBold"/>
                <a:cs typeface="Montserrat SemiBold"/>
                <a:sym typeface="Montserrat SemiBold"/>
              </a:rPr>
              <a:t>appear.</a:t>
            </a:r>
            <a:r>
              <a:rPr lang="en-US" sz="1800" b="0" i="0" u="none" strike="noStrike" cap="none">
                <a:solidFill>
                  <a:srgbClr val="212121"/>
                </a:solidFill>
                <a:latin typeface="Montserrat Light"/>
                <a:ea typeface="Montserrat Light"/>
                <a:cs typeface="Montserrat Light"/>
                <a:sym typeface="Montserrat Light"/>
              </a:rPr>
              <a:t> </a:t>
            </a:r>
            <a:endParaRPr sz="1800" b="0" i="0" u="none" strike="noStrike" cap="none">
              <a:solidFill>
                <a:srgbClr val="212121"/>
              </a:solidFill>
              <a:latin typeface="Montserrat Light"/>
              <a:ea typeface="Montserrat Light"/>
              <a:cs typeface="Montserrat Light"/>
              <a:sym typeface="Montserrat Light"/>
            </a:endParaRPr>
          </a:p>
        </p:txBody>
      </p:sp>
      <p:sp>
        <p:nvSpPr>
          <p:cNvPr id="1110" name="Google Shape;1110;p94"/>
          <p:cNvSpPr/>
          <p:nvPr/>
        </p:nvSpPr>
        <p:spPr>
          <a:xfrm rot="-2700130">
            <a:off x="1634618" y="1278818"/>
            <a:ext cx="5592649" cy="5140384"/>
          </a:xfrm>
          <a:prstGeom prst="arc">
            <a:avLst>
              <a:gd name="adj1" fmla="val 16200000"/>
              <a:gd name="adj2" fmla="val 228567"/>
            </a:avLst>
          </a:prstGeom>
          <a:noFill/>
          <a:ln w="9525" cap="flat" cmpd="sng">
            <a:solidFill>
              <a:schemeClr val="dk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1111" name="Google Shape;1111;p94"/>
          <p:cNvPicPr preferRelativeResize="0"/>
          <p:nvPr/>
        </p:nvPicPr>
        <p:blipFill rotWithShape="1">
          <a:blip r:embed="rId3">
            <a:alphaModFix/>
          </a:blip>
          <a:srcRect b="22154"/>
          <a:stretch/>
        </p:blipFill>
        <p:spPr>
          <a:xfrm>
            <a:off x="2766925" y="1050825"/>
            <a:ext cx="3883886" cy="40926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p:nvPr/>
        </p:nvSpPr>
        <p:spPr>
          <a:xfrm>
            <a:off x="0" y="3657600"/>
            <a:ext cx="9144000" cy="1485600"/>
          </a:xfrm>
          <a:prstGeom prst="rect">
            <a:avLst/>
          </a:prstGeom>
          <a:solidFill>
            <a:schemeClr val="dk1"/>
          </a:solidFill>
          <a:ln>
            <a:noFill/>
          </a:ln>
          <a:effectLst>
            <a:outerShdw blurRad="542925" dist="142875" dir="16800000" algn="bl" rotWithShape="0">
              <a:srgbClr val="000000">
                <a:alpha val="49803"/>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04" name="Google Shape;304;p38"/>
          <p:cNvSpPr txBox="1">
            <a:spLocks noGrp="1"/>
          </p:cNvSpPr>
          <p:nvPr>
            <p:ph type="title" idx="4294967295"/>
          </p:nvPr>
        </p:nvSpPr>
        <p:spPr>
          <a:xfrm>
            <a:off x="0" y="4126813"/>
            <a:ext cx="9144000" cy="34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000" dirty="0">
                <a:solidFill>
                  <a:srgbClr val="FF6C2C"/>
                </a:solidFill>
              </a:rPr>
              <a:t>CONTINUED LEGAL RISKS</a:t>
            </a:r>
            <a:endParaRPr sz="3000" dirty="0">
              <a:solidFill>
                <a:srgbClr val="FF6C2C"/>
              </a:solidFill>
            </a:endParaRPr>
          </a:p>
        </p:txBody>
      </p:sp>
      <p:sp>
        <p:nvSpPr>
          <p:cNvPr id="305" name="Google Shape;305;p38"/>
          <p:cNvSpPr txBox="1">
            <a:spLocks noGrp="1"/>
          </p:cNvSpPr>
          <p:nvPr>
            <p:ph type="subTitle" idx="4294967295"/>
          </p:nvPr>
        </p:nvSpPr>
        <p:spPr>
          <a:xfrm>
            <a:off x="0" y="4470013"/>
            <a:ext cx="9144000" cy="46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Montserrat"/>
              <a:buNone/>
            </a:pPr>
            <a:r>
              <a:rPr lang="en-US" sz="1300" b="0" i="0" u="none" strike="noStrike" cap="none" dirty="0">
                <a:solidFill>
                  <a:schemeClr val="lt1"/>
                </a:solidFill>
                <a:latin typeface="Montserrat Light"/>
                <a:ea typeface="Montserrat Light"/>
                <a:cs typeface="Montserrat Light"/>
                <a:sym typeface="Montserrat Light"/>
              </a:rPr>
              <a:t>You need to position your company for tomorrow</a:t>
            </a:r>
            <a:endParaRPr sz="1300" b="0" i="0" u="none" strike="noStrike" cap="none" dirty="0">
              <a:solidFill>
                <a:schemeClr val="lt1"/>
              </a:solidFill>
              <a:latin typeface="Montserrat Light"/>
              <a:ea typeface="Montserrat Light"/>
              <a:cs typeface="Montserrat Light"/>
              <a:sym typeface="Montserrat Light"/>
            </a:endParaRPr>
          </a:p>
        </p:txBody>
      </p:sp>
      <p:pic>
        <p:nvPicPr>
          <p:cNvPr id="306" name="Google Shape;306;p38"/>
          <p:cNvPicPr preferRelativeResize="0"/>
          <p:nvPr/>
        </p:nvPicPr>
        <p:blipFill rotWithShape="1">
          <a:blip r:embed="rId3">
            <a:alphaModFix/>
          </a:blip>
          <a:srcRect t="19916" b="19910"/>
          <a:stretch/>
        </p:blipFill>
        <p:spPr>
          <a:xfrm>
            <a:off x="0" y="0"/>
            <a:ext cx="9144000" cy="3657601"/>
          </a:xfrm>
          <a:prstGeom prst="rect">
            <a:avLst/>
          </a:prstGeom>
          <a:noFill/>
          <a:ln>
            <a:noFill/>
          </a:ln>
        </p:spPr>
      </p:pic>
      <p:pic>
        <p:nvPicPr>
          <p:cNvPr id="307" name="Google Shape;307;p38"/>
          <p:cNvPicPr preferRelativeResize="0"/>
          <p:nvPr/>
        </p:nvPicPr>
        <p:blipFill>
          <a:blip r:embed="rId4">
            <a:alphaModFix/>
          </a:blip>
          <a:stretch>
            <a:fillRect/>
          </a:stretch>
        </p:blipFill>
        <p:spPr>
          <a:xfrm>
            <a:off x="8712000" y="4782025"/>
            <a:ext cx="348000" cy="280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95"/>
          <p:cNvSpPr txBox="1">
            <a:spLocks noGrp="1"/>
          </p:cNvSpPr>
          <p:nvPr>
            <p:ph type="title"/>
          </p:nvPr>
        </p:nvSpPr>
        <p:spPr>
          <a:xfrm>
            <a:off x="5008675" y="1524210"/>
            <a:ext cx="3636750" cy="858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solidFill>
                  <a:schemeClr val="dk1"/>
                </a:solidFill>
              </a:rPr>
              <a:t>Rayse </a:t>
            </a:r>
            <a:r>
              <a:rPr lang="en-US" b="1">
                <a:solidFill>
                  <a:schemeClr val="dk1"/>
                </a:solidFill>
                <a:latin typeface="Montserrat"/>
                <a:ea typeface="Montserrat"/>
                <a:cs typeface="Montserrat"/>
                <a:sym typeface="Montserrat"/>
              </a:rPr>
              <a:t>automatically </a:t>
            </a:r>
            <a:r>
              <a:rPr lang="en-US">
                <a:solidFill>
                  <a:schemeClr val="dk1"/>
                </a:solidFill>
              </a:rPr>
              <a:t>tracks agent activity and shows progress to clients in </a:t>
            </a:r>
            <a:r>
              <a:rPr lang="en-US" b="1">
                <a:solidFill>
                  <a:schemeClr val="dk1"/>
                </a:solidFill>
                <a:latin typeface="Montserrat"/>
                <a:ea typeface="Montserrat"/>
                <a:cs typeface="Montserrat"/>
                <a:sym typeface="Montserrat"/>
              </a:rPr>
              <a:t>real time.</a:t>
            </a:r>
            <a:endParaRPr b="1">
              <a:solidFill>
                <a:schemeClr val="dk1"/>
              </a:solidFill>
              <a:latin typeface="Montserrat"/>
              <a:ea typeface="Montserrat"/>
              <a:cs typeface="Montserrat"/>
              <a:sym typeface="Montserrat"/>
            </a:endParaRPr>
          </a:p>
        </p:txBody>
      </p:sp>
      <p:pic>
        <p:nvPicPr>
          <p:cNvPr id="1117" name="Google Shape;1117;p95"/>
          <p:cNvPicPr preferRelativeResize="0"/>
          <p:nvPr/>
        </p:nvPicPr>
        <p:blipFill rotWithShape="1">
          <a:blip r:embed="rId3">
            <a:alphaModFix/>
          </a:blip>
          <a:srcRect/>
          <a:stretch/>
        </p:blipFill>
        <p:spPr>
          <a:xfrm>
            <a:off x="8658500" y="114300"/>
            <a:ext cx="371201" cy="289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97" descr="A close-up of a car dashboard&#10;&#10;Description automatically generated"/>
          <p:cNvPicPr preferRelativeResize="0"/>
          <p:nvPr/>
        </p:nvPicPr>
        <p:blipFill rotWithShape="1">
          <a:blip r:embed="rId3">
            <a:alphaModFix/>
          </a:blip>
          <a:srcRect/>
          <a:stretch/>
        </p:blipFill>
        <p:spPr>
          <a:xfrm>
            <a:off x="0" y="-19050"/>
            <a:ext cx="9177867" cy="5162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17"/>
          <p:cNvSpPr/>
          <p:nvPr/>
        </p:nvSpPr>
        <p:spPr>
          <a:xfrm>
            <a:off x="0" y="3329"/>
            <a:ext cx="6697950" cy="5143500"/>
          </a:xfrm>
          <a:prstGeom prst="rect">
            <a:avLst/>
          </a:prstGeom>
          <a:solidFill>
            <a:srgbClr val="F1EDEB"/>
          </a:solidFill>
          <a:ln>
            <a:noFill/>
          </a:ln>
        </p:spPr>
        <p:txBody>
          <a:bodyPr spcFirstLastPara="1" wrap="square" lIns="45713" tIns="45713" rIns="45713" bIns="45713" anchor="ctr" anchorCtr="0">
            <a:noAutofit/>
          </a:bodyPr>
          <a:lstStyle/>
          <a:p>
            <a:pPr algn="ctr" defTabSz="457200"/>
            <a:endParaRPr sz="700"/>
          </a:p>
        </p:txBody>
      </p:sp>
      <p:pic>
        <p:nvPicPr>
          <p:cNvPr id="980" name="Google Shape;980;p117"/>
          <p:cNvPicPr preferRelativeResize="0"/>
          <p:nvPr/>
        </p:nvPicPr>
        <p:blipFill rotWithShape="1">
          <a:blip r:embed="rId3">
            <a:alphaModFix/>
          </a:blip>
          <a:srcRect/>
          <a:stretch/>
        </p:blipFill>
        <p:spPr>
          <a:xfrm>
            <a:off x="6763050" y="0"/>
            <a:ext cx="2372463" cy="5143511"/>
          </a:xfrm>
          <a:prstGeom prst="rect">
            <a:avLst/>
          </a:prstGeom>
          <a:noFill/>
          <a:ln>
            <a:noFill/>
          </a:ln>
        </p:spPr>
      </p:pic>
      <p:sp>
        <p:nvSpPr>
          <p:cNvPr id="981" name="Google Shape;981;p117"/>
          <p:cNvSpPr/>
          <p:nvPr/>
        </p:nvSpPr>
        <p:spPr>
          <a:xfrm>
            <a:off x="6631838" y="0"/>
            <a:ext cx="169200" cy="5143500"/>
          </a:xfrm>
          <a:prstGeom prst="rect">
            <a:avLst/>
          </a:prstGeom>
          <a:solidFill>
            <a:srgbClr val="FFCE31"/>
          </a:solidFill>
          <a:ln>
            <a:noFill/>
          </a:ln>
        </p:spPr>
        <p:txBody>
          <a:bodyPr spcFirstLastPara="1" wrap="square" lIns="45713" tIns="45713" rIns="45713" bIns="45713" anchor="ctr" anchorCtr="0">
            <a:noAutofit/>
          </a:bodyPr>
          <a:lstStyle/>
          <a:p>
            <a:pPr algn="ctr" defTabSz="457200"/>
            <a:endParaRPr sz="700"/>
          </a:p>
        </p:txBody>
      </p:sp>
      <p:sp>
        <p:nvSpPr>
          <p:cNvPr id="982" name="Google Shape;982;p117"/>
          <p:cNvSpPr txBox="1"/>
          <p:nvPr/>
        </p:nvSpPr>
        <p:spPr>
          <a:xfrm>
            <a:off x="1259150" y="1200063"/>
            <a:ext cx="4996950" cy="3547105"/>
          </a:xfrm>
          <a:prstGeom prst="rect">
            <a:avLst/>
          </a:prstGeom>
          <a:noFill/>
          <a:ln>
            <a:noFill/>
          </a:ln>
        </p:spPr>
        <p:txBody>
          <a:bodyPr spcFirstLastPara="1" wrap="square" lIns="45713" tIns="22850" rIns="45713" bIns="22850" anchor="t" anchorCtr="0">
            <a:spAutoFit/>
          </a:bodyPr>
          <a:lstStyle/>
          <a:p>
            <a:pPr algn="r" defTabSz="457200"/>
            <a:r>
              <a:rPr lang="en" sz="3250">
                <a:latin typeface="Montserrat Light"/>
                <a:ea typeface="Montserrat Light"/>
                <a:cs typeface="Montserrat Light"/>
                <a:sym typeface="Montserrat Light"/>
              </a:rPr>
              <a:t>We help agents </a:t>
            </a:r>
            <a:endParaRPr sz="3250">
              <a:latin typeface="Montserrat Light"/>
              <a:ea typeface="Montserrat Light"/>
              <a:cs typeface="Montserrat Light"/>
              <a:sym typeface="Montserrat Light"/>
            </a:endParaRPr>
          </a:p>
          <a:p>
            <a:pPr algn="r" defTabSz="457200"/>
            <a:r>
              <a:rPr lang="en" sz="3250" b="1">
                <a:solidFill>
                  <a:srgbClr val="FFCE31"/>
                </a:solidFill>
                <a:latin typeface="Montserrat"/>
                <a:ea typeface="Montserrat"/>
                <a:cs typeface="Montserrat"/>
                <a:sym typeface="Montserrat"/>
              </a:rPr>
              <a:t>show their value</a:t>
            </a:r>
            <a:r>
              <a:rPr lang="en" sz="3250">
                <a:latin typeface="Montserrat Light"/>
                <a:ea typeface="Montserrat Light"/>
                <a:cs typeface="Montserrat Light"/>
                <a:sym typeface="Montserrat Light"/>
              </a:rPr>
              <a:t> at every stage in the home buying and selling process. </a:t>
            </a:r>
            <a:endParaRPr sz="3250">
              <a:latin typeface="Montserrat Light"/>
              <a:ea typeface="Montserrat Light"/>
              <a:cs typeface="Montserrat Light"/>
              <a:sym typeface="Montserrat Light"/>
            </a:endParaRPr>
          </a:p>
          <a:p>
            <a:pPr algn="r" defTabSz="457200"/>
            <a:endParaRPr sz="3250">
              <a:latin typeface="Montserrat Light"/>
              <a:ea typeface="Montserrat Light"/>
              <a:cs typeface="Montserrat Light"/>
              <a:sym typeface="Montserrat Light"/>
            </a:endParaRPr>
          </a:p>
          <a:p>
            <a:pPr algn="r" defTabSz="457200"/>
            <a:endParaRPr sz="3250">
              <a:latin typeface="Montserrat Light"/>
              <a:ea typeface="Montserrat Light"/>
              <a:cs typeface="Montserrat Light"/>
              <a:sym typeface="Montserrat Light"/>
            </a:endParaRPr>
          </a:p>
        </p:txBody>
      </p:sp>
      <p:pic>
        <p:nvPicPr>
          <p:cNvPr id="983" name="Google Shape;983;p117"/>
          <p:cNvPicPr preferRelativeResize="0"/>
          <p:nvPr/>
        </p:nvPicPr>
        <p:blipFill>
          <a:blip r:embed="rId4">
            <a:alphaModFix/>
          </a:blip>
          <a:stretch>
            <a:fillRect/>
          </a:stretch>
        </p:blipFill>
        <p:spPr>
          <a:xfrm>
            <a:off x="8651675" y="114300"/>
            <a:ext cx="378025" cy="29433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04"/>
          <p:cNvSpPr txBox="1">
            <a:spLocks noGrp="1"/>
          </p:cNvSpPr>
          <p:nvPr>
            <p:ph type="title" idx="4294967295"/>
          </p:nvPr>
        </p:nvSpPr>
        <p:spPr>
          <a:xfrm>
            <a:off x="622699" y="645950"/>
            <a:ext cx="3911400" cy="125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667"/>
              <a:buNone/>
            </a:pPr>
            <a:r>
              <a:rPr lang="en-US" dirty="0">
                <a:solidFill>
                  <a:schemeClr val="dk1"/>
                </a:solidFill>
                <a:latin typeface="Montserrat Light"/>
                <a:ea typeface="Montserrat Light"/>
                <a:cs typeface="Montserrat Light"/>
                <a:sym typeface="Montserrat Light"/>
              </a:rPr>
              <a:t>Buyer’s Services Presentation</a:t>
            </a:r>
            <a:endParaRPr dirty="0">
              <a:solidFill>
                <a:schemeClr val="dk1"/>
              </a:solidFill>
              <a:latin typeface="Montserrat Light"/>
              <a:ea typeface="Montserrat Light"/>
              <a:cs typeface="Montserrat Light"/>
              <a:sym typeface="Montserrat Light"/>
            </a:endParaRPr>
          </a:p>
        </p:txBody>
      </p:sp>
      <p:sp>
        <p:nvSpPr>
          <p:cNvPr id="1227" name="Google Shape;1227;p104"/>
          <p:cNvSpPr txBox="1">
            <a:spLocks noGrp="1"/>
          </p:cNvSpPr>
          <p:nvPr>
            <p:ph type="subTitle" idx="4294967295"/>
          </p:nvPr>
        </p:nvSpPr>
        <p:spPr>
          <a:xfrm>
            <a:off x="660600" y="2571750"/>
            <a:ext cx="3123300" cy="141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chemeClr val="dk2"/>
              </a:buClr>
              <a:buSzPts val="2811"/>
              <a:buFont typeface="Montserrat"/>
              <a:buNone/>
            </a:pPr>
            <a:r>
              <a:rPr lang="en-US" sz="1250" b="0" i="0" u="none" strike="noStrike" cap="none" dirty="0">
                <a:solidFill>
                  <a:schemeClr val="dk1"/>
                </a:solidFill>
                <a:latin typeface="Montserrat"/>
                <a:ea typeface="Montserrat"/>
                <a:cs typeface="Montserrat"/>
                <a:sym typeface="Montserrat"/>
              </a:rPr>
              <a:t>Creating an introduction to an entirely new agent &amp; client relationship - clear articulation of value within a modern experience</a:t>
            </a:r>
            <a:endParaRPr sz="1250" b="0" i="0" u="none" strike="noStrike" cap="none" dirty="0">
              <a:solidFill>
                <a:schemeClr val="dk1"/>
              </a:solidFill>
              <a:latin typeface="Montserrat"/>
              <a:ea typeface="Montserrat"/>
              <a:cs typeface="Montserrat"/>
              <a:sym typeface="Montserrat"/>
            </a:endParaRPr>
          </a:p>
        </p:txBody>
      </p:sp>
      <p:pic>
        <p:nvPicPr>
          <p:cNvPr id="1228" name="Google Shape;1228;p104"/>
          <p:cNvPicPr preferRelativeResize="0"/>
          <p:nvPr/>
        </p:nvPicPr>
        <p:blipFill rotWithShape="1">
          <a:blip r:embed="rId3">
            <a:alphaModFix/>
          </a:blip>
          <a:srcRect/>
          <a:stretch/>
        </p:blipFill>
        <p:spPr>
          <a:xfrm>
            <a:off x="1545450" y="151509"/>
            <a:ext cx="9144000" cy="5143492"/>
          </a:xfrm>
          <a:prstGeom prst="rect">
            <a:avLst/>
          </a:prstGeom>
          <a:noFill/>
          <a:ln>
            <a:noFill/>
          </a:ln>
          <a:effectLst>
            <a:outerShdw blurRad="285750" dist="323850" dir="3300000" algn="bl" rotWithShape="0">
              <a:srgbClr val="000000">
                <a:alpha val="9000"/>
              </a:srgbClr>
            </a:outerShdw>
          </a:effectLst>
        </p:spPr>
      </p:pic>
      <p:sp>
        <p:nvSpPr>
          <p:cNvPr id="2" name="Google Shape;1244;p106">
            <a:extLst>
              <a:ext uri="{FF2B5EF4-FFF2-40B4-BE49-F238E27FC236}">
                <a16:creationId xmlns:a16="http://schemas.microsoft.com/office/drawing/2014/main" id="{7687E68E-77C6-1E3B-B6B8-F759C719D2A8}"/>
              </a:ext>
            </a:extLst>
          </p:cNvPr>
          <p:cNvSpPr txBox="1">
            <a:spLocks/>
          </p:cNvSpPr>
          <p:nvPr/>
        </p:nvSpPr>
        <p:spPr>
          <a:xfrm>
            <a:off x="660600" y="2068750"/>
            <a:ext cx="2743350" cy="168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buSzPts val="6000"/>
            </a:pPr>
            <a:r>
              <a:rPr lang="en-US" sz="2100" b="1" dirty="0">
                <a:solidFill>
                  <a:schemeClr val="tx1"/>
                </a:solidFill>
              </a:rPr>
              <a:t>Value</a:t>
            </a:r>
            <a:r>
              <a:rPr lang="en-US" sz="2100" b="1" dirty="0">
                <a:solidFill>
                  <a:srgbClr val="FFCE31"/>
                </a:solidFill>
              </a:rPr>
              <a:t> articulated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pic>
        <p:nvPicPr>
          <p:cNvPr id="1023" name="Google Shape;1023;p120"/>
          <p:cNvPicPr preferRelativeResize="0"/>
          <p:nvPr/>
        </p:nvPicPr>
        <p:blipFill>
          <a:blip r:embed="rId3">
            <a:alphaModFix/>
          </a:blip>
          <a:stretch>
            <a:fillRect/>
          </a:stretch>
        </p:blipFill>
        <p:spPr>
          <a:xfrm>
            <a:off x="1084725" y="147994"/>
            <a:ext cx="6675350" cy="484751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00"/>
          <p:cNvSpPr/>
          <p:nvPr/>
        </p:nvSpPr>
        <p:spPr>
          <a:xfrm>
            <a:off x="-48325" y="-41425"/>
            <a:ext cx="6746400" cy="5188200"/>
          </a:xfrm>
          <a:prstGeom prst="rect">
            <a:avLst/>
          </a:prstGeom>
          <a:solidFill>
            <a:srgbClr val="F1EDE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pic>
        <p:nvPicPr>
          <p:cNvPr id="1162" name="Google Shape;1162;p100"/>
          <p:cNvPicPr preferRelativeResize="0"/>
          <p:nvPr/>
        </p:nvPicPr>
        <p:blipFill rotWithShape="1">
          <a:blip r:embed="rId3">
            <a:alphaModFix/>
          </a:blip>
          <a:srcRect/>
          <a:stretch/>
        </p:blipFill>
        <p:spPr>
          <a:xfrm>
            <a:off x="6801038" y="0"/>
            <a:ext cx="2380950" cy="5148649"/>
          </a:xfrm>
          <a:prstGeom prst="rect">
            <a:avLst/>
          </a:prstGeom>
          <a:noFill/>
          <a:ln>
            <a:noFill/>
          </a:ln>
        </p:spPr>
      </p:pic>
      <p:sp>
        <p:nvSpPr>
          <p:cNvPr id="1163" name="Google Shape;1163;p100"/>
          <p:cNvSpPr/>
          <p:nvPr/>
        </p:nvSpPr>
        <p:spPr>
          <a:xfrm>
            <a:off x="6631838" y="0"/>
            <a:ext cx="169200" cy="51435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64" name="Google Shape;1164;p100"/>
          <p:cNvSpPr txBox="1"/>
          <p:nvPr/>
        </p:nvSpPr>
        <p:spPr>
          <a:xfrm>
            <a:off x="3727550" y="2751225"/>
            <a:ext cx="2964750" cy="815588"/>
          </a:xfrm>
          <a:prstGeom prst="rect">
            <a:avLst/>
          </a:prstGeom>
          <a:noFill/>
          <a:ln>
            <a:noFill/>
          </a:ln>
        </p:spPr>
        <p:txBody>
          <a:bodyPr spcFirstLastPara="1" wrap="square" lIns="45700" tIns="22850" rIns="45700" bIns="22850" anchor="t" anchorCtr="0">
            <a:spAutoFit/>
          </a:bodyPr>
          <a:lstStyle/>
          <a:p>
            <a:pPr marL="0" marR="0" lvl="0" indent="0" algn="l" rtl="0">
              <a:lnSpc>
                <a:spcPct val="100000"/>
              </a:lnSpc>
              <a:spcBef>
                <a:spcPts val="0"/>
              </a:spcBef>
              <a:spcAft>
                <a:spcPts val="0"/>
              </a:spcAft>
              <a:buNone/>
            </a:pPr>
            <a:r>
              <a:rPr lang="en-US" sz="1250" b="0" i="0" u="none" strike="noStrike" cap="none" dirty="0">
                <a:solidFill>
                  <a:srgbClr val="000000"/>
                </a:solidFill>
                <a:latin typeface="Montserrat Medium"/>
                <a:ea typeface="Montserrat Medium"/>
                <a:cs typeface="Montserrat Medium"/>
                <a:sym typeface="Montserrat Medium"/>
              </a:rPr>
              <a:t>Rayse maps out the entire home journey, syncing the client’s expectations, with the agent’s ultimate strategy and delivery.</a:t>
            </a:r>
            <a:endParaRPr sz="1250" b="0" i="0" u="none" strike="noStrike" cap="none" dirty="0">
              <a:solidFill>
                <a:srgbClr val="000000"/>
              </a:solidFill>
              <a:latin typeface="Montserrat Medium"/>
              <a:ea typeface="Montserrat Medium"/>
              <a:cs typeface="Montserrat Medium"/>
              <a:sym typeface="Montserrat Medium"/>
            </a:endParaRPr>
          </a:p>
        </p:txBody>
      </p:sp>
      <p:sp>
        <p:nvSpPr>
          <p:cNvPr id="1165" name="Google Shape;1165;p100"/>
          <p:cNvSpPr txBox="1"/>
          <p:nvPr/>
        </p:nvSpPr>
        <p:spPr>
          <a:xfrm>
            <a:off x="3727550" y="920682"/>
            <a:ext cx="4996950" cy="1546557"/>
          </a:xfrm>
          <a:prstGeom prst="rect">
            <a:avLst/>
          </a:prstGeom>
          <a:noFill/>
          <a:ln>
            <a:noFill/>
          </a:ln>
        </p:spPr>
        <p:txBody>
          <a:bodyPr spcFirstLastPara="1" wrap="square" lIns="45700" tIns="22850" rIns="45700" bIns="22850" anchor="t" anchorCtr="0">
            <a:spAutoFit/>
          </a:bodyPr>
          <a:lstStyle/>
          <a:p>
            <a:pPr marL="0" marR="0" lvl="0" indent="0" algn="l" rtl="0">
              <a:lnSpc>
                <a:spcPct val="100000"/>
              </a:lnSpc>
              <a:spcBef>
                <a:spcPts val="0"/>
              </a:spcBef>
              <a:spcAft>
                <a:spcPts val="0"/>
              </a:spcAft>
              <a:buNone/>
            </a:pPr>
            <a:r>
              <a:rPr lang="en-US" sz="3250" b="0" i="0" u="none" strike="noStrike" cap="none" dirty="0">
                <a:solidFill>
                  <a:srgbClr val="000000"/>
                </a:solidFill>
                <a:latin typeface="Montserrat Light"/>
                <a:ea typeface="Montserrat Light"/>
                <a:cs typeface="Montserrat Light"/>
                <a:sym typeface="Montserrat Light"/>
              </a:rPr>
              <a:t>Rayse Client </a:t>
            </a:r>
            <a:br>
              <a:rPr lang="en-US" sz="3250" b="0" i="0" u="none" strike="noStrike" cap="none" dirty="0">
                <a:solidFill>
                  <a:srgbClr val="000000"/>
                </a:solidFill>
                <a:latin typeface="Montserrat Light"/>
                <a:ea typeface="Montserrat Light"/>
                <a:cs typeface="Montserrat Light"/>
                <a:sym typeface="Montserrat Light"/>
              </a:rPr>
            </a:br>
            <a:r>
              <a:rPr lang="en-US" sz="3250" b="0" i="0" u="none" strike="noStrike" cap="none" dirty="0">
                <a:solidFill>
                  <a:srgbClr val="000000"/>
                </a:solidFill>
                <a:latin typeface="Montserrat Light"/>
                <a:ea typeface="Montserrat Light"/>
                <a:cs typeface="Montserrat Light"/>
                <a:sym typeface="Montserrat Light"/>
              </a:rPr>
              <a:t>App – A </a:t>
            </a:r>
            <a:r>
              <a:rPr lang="en-US" sz="3250" b="0" i="0" u="none" strike="noStrike" cap="none" dirty="0">
                <a:solidFill>
                  <a:srgbClr val="FFCE31"/>
                </a:solidFill>
                <a:latin typeface="Montserrat Light"/>
                <a:ea typeface="Montserrat Light"/>
                <a:cs typeface="Montserrat Light"/>
                <a:sym typeface="Montserrat Light"/>
              </a:rPr>
              <a:t>New</a:t>
            </a:r>
            <a:r>
              <a:rPr lang="en-US" sz="3250" b="0" i="0" u="none" strike="noStrike" cap="none" dirty="0">
                <a:solidFill>
                  <a:srgbClr val="000000"/>
                </a:solidFill>
                <a:latin typeface="Montserrat Light"/>
                <a:ea typeface="Montserrat Light"/>
                <a:cs typeface="Montserrat Light"/>
                <a:sym typeface="Montserrat Light"/>
              </a:rPr>
              <a:t> </a:t>
            </a:r>
            <a:endParaRPr sz="3250" b="0" i="0" u="none" strike="noStrike" cap="none" dirty="0">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None/>
            </a:pPr>
            <a:r>
              <a:rPr lang="en-US" sz="3250" b="0" i="0" u="none" strike="noStrike" cap="none" dirty="0">
                <a:solidFill>
                  <a:srgbClr val="000000"/>
                </a:solidFill>
                <a:latin typeface="Montserrat Light"/>
                <a:ea typeface="Montserrat Light"/>
                <a:cs typeface="Montserrat Light"/>
                <a:sym typeface="Montserrat Light"/>
              </a:rPr>
              <a:t>Experience</a:t>
            </a:r>
            <a:endParaRPr sz="3250" b="0" i="0" u="none" strike="noStrike" cap="none" dirty="0">
              <a:solidFill>
                <a:srgbClr val="000000"/>
              </a:solidFill>
              <a:latin typeface="Montserrat Light"/>
              <a:ea typeface="Montserrat Light"/>
              <a:cs typeface="Montserrat Light"/>
              <a:sym typeface="Montserrat Light"/>
            </a:endParaRPr>
          </a:p>
        </p:txBody>
      </p:sp>
      <p:pic>
        <p:nvPicPr>
          <p:cNvPr id="1166" name="Google Shape;1166;p100"/>
          <p:cNvPicPr preferRelativeResize="0"/>
          <p:nvPr/>
        </p:nvPicPr>
        <p:blipFill rotWithShape="1">
          <a:blip r:embed="rId4">
            <a:alphaModFix/>
          </a:blip>
          <a:srcRect l="3382" t="66428" r="4177" b="21292"/>
          <a:stretch/>
        </p:blipFill>
        <p:spPr>
          <a:xfrm>
            <a:off x="324006" y="3603737"/>
            <a:ext cx="1472380" cy="539776"/>
          </a:xfrm>
          <a:prstGeom prst="rect">
            <a:avLst/>
          </a:prstGeom>
          <a:noFill/>
          <a:ln>
            <a:noFill/>
          </a:ln>
          <a:effectLst>
            <a:outerShdw blurRad="585788" dist="390525" dir="5400000" algn="bl" rotWithShape="0">
              <a:srgbClr val="000000">
                <a:alpha val="29803"/>
              </a:srgbClr>
            </a:outerShdw>
          </a:effectLst>
        </p:spPr>
      </p:pic>
      <p:grpSp>
        <p:nvGrpSpPr>
          <p:cNvPr id="1167" name="Google Shape;1167;p100"/>
          <p:cNvGrpSpPr/>
          <p:nvPr/>
        </p:nvGrpSpPr>
        <p:grpSpPr>
          <a:xfrm>
            <a:off x="186786" y="920682"/>
            <a:ext cx="1746826" cy="3320302"/>
            <a:chOff x="373571" y="1841364"/>
            <a:chExt cx="3493652" cy="6640603"/>
          </a:xfrm>
        </p:grpSpPr>
        <p:pic>
          <p:nvPicPr>
            <p:cNvPr id="1168" name="Google Shape;1168;p100"/>
            <p:cNvPicPr preferRelativeResize="0"/>
            <p:nvPr/>
          </p:nvPicPr>
          <p:blipFill rotWithShape="1">
            <a:blip r:embed="rId4">
              <a:alphaModFix/>
            </a:blip>
            <a:srcRect l="3382" t="13350" r="4177" b="35772"/>
            <a:stretch/>
          </p:blipFill>
          <p:spPr>
            <a:xfrm>
              <a:off x="648001" y="2794701"/>
              <a:ext cx="2944779" cy="4472986"/>
            </a:xfrm>
            <a:prstGeom prst="rect">
              <a:avLst/>
            </a:prstGeom>
            <a:noFill/>
            <a:ln>
              <a:noFill/>
            </a:ln>
          </p:spPr>
        </p:pic>
        <p:pic>
          <p:nvPicPr>
            <p:cNvPr id="1169" name="Google Shape;1169;p100"/>
            <p:cNvPicPr preferRelativeResize="0"/>
            <p:nvPr/>
          </p:nvPicPr>
          <p:blipFill rotWithShape="1">
            <a:blip r:embed="rId4">
              <a:alphaModFix/>
            </a:blip>
            <a:srcRect l="3382" t="1592" r="4177" b="89463"/>
            <a:stretch/>
          </p:blipFill>
          <p:spPr>
            <a:xfrm>
              <a:off x="648001" y="2008294"/>
              <a:ext cx="2944779" cy="786407"/>
            </a:xfrm>
            <a:prstGeom prst="rect">
              <a:avLst/>
            </a:prstGeom>
            <a:noFill/>
            <a:ln>
              <a:noFill/>
            </a:ln>
          </p:spPr>
        </p:pic>
        <p:pic>
          <p:nvPicPr>
            <p:cNvPr id="1170" name="Google Shape;1170;p100"/>
            <p:cNvPicPr preferRelativeResize="0"/>
            <p:nvPr/>
          </p:nvPicPr>
          <p:blipFill rotWithShape="1">
            <a:blip r:embed="rId5">
              <a:alphaModFix/>
            </a:blip>
            <a:srcRect/>
            <a:stretch/>
          </p:blipFill>
          <p:spPr>
            <a:xfrm>
              <a:off x="373571" y="1841364"/>
              <a:ext cx="3493652" cy="6640603"/>
            </a:xfrm>
            <a:prstGeom prst="rect">
              <a:avLst/>
            </a:prstGeom>
            <a:noFill/>
            <a:ln>
              <a:noFill/>
            </a:ln>
          </p:spPr>
        </p:pic>
      </p:grpSp>
      <p:grpSp>
        <p:nvGrpSpPr>
          <p:cNvPr id="1171" name="Google Shape;1171;p100"/>
          <p:cNvGrpSpPr/>
          <p:nvPr/>
        </p:nvGrpSpPr>
        <p:grpSpPr>
          <a:xfrm>
            <a:off x="1906316" y="920682"/>
            <a:ext cx="1746826" cy="3320302"/>
            <a:chOff x="3812631" y="1829527"/>
            <a:chExt cx="3493652" cy="6640603"/>
          </a:xfrm>
        </p:grpSpPr>
        <p:sp>
          <p:nvSpPr>
            <p:cNvPr id="1172" name="Google Shape;1172;p100"/>
            <p:cNvSpPr/>
            <p:nvPr/>
          </p:nvSpPr>
          <p:spPr>
            <a:xfrm>
              <a:off x="4105707" y="2173932"/>
              <a:ext cx="2955300" cy="5892600"/>
            </a:xfrm>
            <a:prstGeom prst="rect">
              <a:avLst/>
            </a:prstGeom>
            <a:solidFill>
              <a:schemeClr val="lt1"/>
            </a:solidFill>
            <a:ln w="9525" cap="flat" cmpd="sng">
              <a:solidFill>
                <a:schemeClr val="dk2"/>
              </a:solidFill>
              <a:prstDash val="solid"/>
              <a:round/>
              <a:headEnd type="none" w="sm" len="sm"/>
              <a:tailEnd type="none" w="sm" len="sm"/>
            </a:ln>
            <a:effectLst>
              <a:outerShdw blurRad="942975" dist="523875" dir="5400000" algn="bl" rotWithShape="0">
                <a:srgbClr val="000000">
                  <a:alpha val="1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pic>
          <p:nvPicPr>
            <p:cNvPr id="1173" name="Google Shape;1173;p100"/>
            <p:cNvPicPr preferRelativeResize="0"/>
            <p:nvPr/>
          </p:nvPicPr>
          <p:blipFill rotWithShape="1">
            <a:blip r:embed="rId6">
              <a:alphaModFix/>
            </a:blip>
            <a:srcRect l="6607" t="72233" r="4106" b="5728"/>
            <a:stretch/>
          </p:blipFill>
          <p:spPr>
            <a:xfrm>
              <a:off x="4104739" y="5600694"/>
              <a:ext cx="2955300" cy="2742000"/>
            </a:xfrm>
            <a:prstGeom prst="roundRect">
              <a:avLst>
                <a:gd name="adj" fmla="val 4572"/>
              </a:avLst>
            </a:prstGeom>
            <a:noFill/>
            <a:ln>
              <a:noFill/>
            </a:ln>
            <a:effectLst>
              <a:outerShdw blurRad="814388" dist="304800" dir="5400000" algn="bl" rotWithShape="0">
                <a:srgbClr val="000000">
                  <a:alpha val="15686"/>
                </a:srgbClr>
              </a:outerShdw>
            </a:effectLst>
          </p:spPr>
        </p:pic>
        <p:pic>
          <p:nvPicPr>
            <p:cNvPr id="1174" name="Google Shape;1174;p100"/>
            <p:cNvPicPr preferRelativeResize="0"/>
            <p:nvPr/>
          </p:nvPicPr>
          <p:blipFill rotWithShape="1">
            <a:blip r:embed="rId6">
              <a:alphaModFix/>
            </a:blip>
            <a:srcRect l="6607" t="1166" r="4106" b="92745"/>
            <a:stretch/>
          </p:blipFill>
          <p:spPr>
            <a:xfrm>
              <a:off x="4104739" y="1980570"/>
              <a:ext cx="2955300" cy="757500"/>
            </a:xfrm>
            <a:prstGeom prst="roundRect">
              <a:avLst>
                <a:gd name="adj" fmla="val 16667"/>
              </a:avLst>
            </a:prstGeom>
            <a:noFill/>
            <a:ln>
              <a:noFill/>
            </a:ln>
            <a:effectLst>
              <a:outerShdw blurRad="942975" dist="523875" dir="5400000" algn="bl" rotWithShape="0">
                <a:srgbClr val="000000">
                  <a:alpha val="17647"/>
                </a:srgbClr>
              </a:outerShdw>
            </a:effectLst>
          </p:spPr>
        </p:pic>
        <p:pic>
          <p:nvPicPr>
            <p:cNvPr id="1175" name="Google Shape;1175;p100"/>
            <p:cNvPicPr preferRelativeResize="0"/>
            <p:nvPr/>
          </p:nvPicPr>
          <p:blipFill rotWithShape="1">
            <a:blip r:embed="rId6">
              <a:alphaModFix/>
            </a:blip>
            <a:srcRect l="6607" t="46908" r="4106" b="29238"/>
            <a:stretch/>
          </p:blipFill>
          <p:spPr>
            <a:xfrm>
              <a:off x="4104739" y="2737878"/>
              <a:ext cx="2955300" cy="2967900"/>
            </a:xfrm>
            <a:prstGeom prst="roundRect">
              <a:avLst>
                <a:gd name="adj" fmla="val 4572"/>
              </a:avLst>
            </a:prstGeom>
            <a:noFill/>
            <a:ln>
              <a:noFill/>
            </a:ln>
          </p:spPr>
        </p:pic>
        <p:pic>
          <p:nvPicPr>
            <p:cNvPr id="1176" name="Google Shape;1176;p100"/>
            <p:cNvPicPr preferRelativeResize="0"/>
            <p:nvPr/>
          </p:nvPicPr>
          <p:blipFill rotWithShape="1">
            <a:blip r:embed="rId5">
              <a:alphaModFix/>
            </a:blip>
            <a:srcRect/>
            <a:stretch/>
          </p:blipFill>
          <p:spPr>
            <a:xfrm>
              <a:off x="3812631" y="1829527"/>
              <a:ext cx="3493652" cy="6640603"/>
            </a:xfrm>
            <a:prstGeom prst="rect">
              <a:avLst/>
            </a:prstGeom>
            <a:noFill/>
            <a:ln>
              <a:noFill/>
            </a:ln>
          </p:spPr>
        </p:pic>
      </p:grpSp>
      <p:pic>
        <p:nvPicPr>
          <p:cNvPr id="1177" name="Google Shape;1177;p100"/>
          <p:cNvPicPr preferRelativeResize="0"/>
          <p:nvPr/>
        </p:nvPicPr>
        <p:blipFill rotWithShape="1">
          <a:blip r:embed="rId7">
            <a:alphaModFix/>
          </a:blip>
          <a:srcRect/>
          <a:stretch/>
        </p:blipFill>
        <p:spPr>
          <a:xfrm>
            <a:off x="8658500" y="114300"/>
            <a:ext cx="371201" cy="289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1EDEB"/>
        </a:solidFill>
        <a:effectLst/>
      </p:bgPr>
    </p:bg>
    <p:spTree>
      <p:nvGrpSpPr>
        <p:cNvPr id="1" name="Shape 1062"/>
        <p:cNvGrpSpPr/>
        <p:nvPr/>
      </p:nvGrpSpPr>
      <p:grpSpPr>
        <a:xfrm>
          <a:off x="0" y="0"/>
          <a:ext cx="0" cy="0"/>
          <a:chOff x="0" y="0"/>
          <a:chExt cx="0" cy="0"/>
        </a:xfrm>
      </p:grpSpPr>
      <p:sp>
        <p:nvSpPr>
          <p:cNvPr id="1063" name="Google Shape;1063;p124"/>
          <p:cNvSpPr txBox="1"/>
          <p:nvPr/>
        </p:nvSpPr>
        <p:spPr>
          <a:xfrm>
            <a:off x="114300" y="4419750"/>
            <a:ext cx="4226850" cy="415484"/>
          </a:xfrm>
          <a:prstGeom prst="rect">
            <a:avLst/>
          </a:prstGeom>
          <a:noFill/>
          <a:ln>
            <a:noFill/>
          </a:ln>
        </p:spPr>
        <p:txBody>
          <a:bodyPr spcFirstLastPara="1" wrap="square" lIns="45713" tIns="45713" rIns="45713" bIns="45713" anchor="t" anchorCtr="0">
            <a:spAutoFit/>
          </a:bodyPr>
          <a:lstStyle/>
          <a:p>
            <a:pPr algn="r" defTabSz="457200"/>
            <a:r>
              <a:rPr lang="en" sz="700">
                <a:latin typeface="Montserrat Light"/>
                <a:ea typeface="Montserrat Light"/>
                <a:cs typeface="Montserrat Light"/>
                <a:sym typeface="Montserrat Light"/>
              </a:rPr>
              <a:t>“They will probably forget what you did, but they won't forget </a:t>
            </a:r>
            <a:r>
              <a:rPr lang="en" sz="700" b="1">
                <a:latin typeface="Montserrat"/>
                <a:ea typeface="Montserrat"/>
                <a:cs typeface="Montserrat"/>
                <a:sym typeface="Montserrat"/>
              </a:rPr>
              <a:t>how you made them feel.”</a:t>
            </a:r>
            <a:endParaRPr sz="700" b="1">
              <a:latin typeface="Montserrat"/>
              <a:ea typeface="Montserrat"/>
              <a:cs typeface="Montserrat"/>
              <a:sym typeface="Montserrat"/>
            </a:endParaRPr>
          </a:p>
          <a:p>
            <a:pPr algn="r" defTabSz="457200"/>
            <a:endParaRPr sz="700" b="1">
              <a:latin typeface="Montserrat"/>
              <a:ea typeface="Montserrat"/>
              <a:cs typeface="Montserrat"/>
              <a:sym typeface="Montserrat"/>
            </a:endParaRPr>
          </a:p>
          <a:p>
            <a:pPr algn="r" defTabSz="457200"/>
            <a:r>
              <a:rPr lang="en" sz="700" b="1">
                <a:latin typeface="Montserrat"/>
                <a:ea typeface="Montserrat"/>
                <a:cs typeface="Montserrat"/>
                <a:sym typeface="Montserrat"/>
              </a:rPr>
              <a:t>-Maya Angelou</a:t>
            </a:r>
            <a:endParaRPr sz="700" b="1">
              <a:latin typeface="Montserrat"/>
              <a:ea typeface="Montserrat"/>
              <a:cs typeface="Montserrat"/>
              <a:sym typeface="Montserrat"/>
            </a:endParaRPr>
          </a:p>
        </p:txBody>
      </p:sp>
      <p:sp>
        <p:nvSpPr>
          <p:cNvPr id="1064" name="Google Shape;1064;p124"/>
          <p:cNvSpPr txBox="1"/>
          <p:nvPr/>
        </p:nvSpPr>
        <p:spPr>
          <a:xfrm>
            <a:off x="4865301" y="1938200"/>
            <a:ext cx="3528900" cy="669400"/>
          </a:xfrm>
          <a:prstGeom prst="rect">
            <a:avLst/>
          </a:prstGeom>
          <a:noFill/>
          <a:ln>
            <a:noFill/>
          </a:ln>
        </p:spPr>
        <p:txBody>
          <a:bodyPr spcFirstLastPara="1" wrap="square" lIns="45713" tIns="45713" rIns="45713" bIns="45713" anchor="t" anchorCtr="0">
            <a:spAutoFit/>
          </a:bodyPr>
          <a:lstStyle/>
          <a:p>
            <a:pPr defTabSz="457200"/>
            <a:r>
              <a:rPr lang="en" sz="1250">
                <a:solidFill>
                  <a:srgbClr val="FFFFFF"/>
                </a:solidFill>
                <a:latin typeface="Montserrat Light"/>
                <a:ea typeface="Montserrat Light"/>
                <a:cs typeface="Montserrat Light"/>
                <a:sym typeface="Montserrat Light"/>
              </a:rPr>
              <a:t>Automatically celebrate moments with your clients and set expectations going forward</a:t>
            </a:r>
            <a:endParaRPr sz="1250">
              <a:solidFill>
                <a:srgbClr val="FFFFFF"/>
              </a:solidFill>
              <a:latin typeface="Montserrat Light"/>
              <a:ea typeface="Montserrat Light"/>
              <a:cs typeface="Montserrat Light"/>
              <a:sym typeface="Montserrat Light"/>
            </a:endParaRPr>
          </a:p>
        </p:txBody>
      </p:sp>
      <p:sp>
        <p:nvSpPr>
          <p:cNvPr id="1065" name="Google Shape;1065;p124"/>
          <p:cNvSpPr txBox="1"/>
          <p:nvPr/>
        </p:nvSpPr>
        <p:spPr>
          <a:xfrm>
            <a:off x="4810625" y="1339213"/>
            <a:ext cx="3115500" cy="630928"/>
          </a:xfrm>
          <a:prstGeom prst="rect">
            <a:avLst/>
          </a:prstGeom>
          <a:noFill/>
          <a:ln>
            <a:noFill/>
          </a:ln>
        </p:spPr>
        <p:txBody>
          <a:bodyPr spcFirstLastPara="1" wrap="square" lIns="45713" tIns="45713" rIns="45713" bIns="45713" anchor="t" anchorCtr="0">
            <a:spAutoFit/>
          </a:bodyPr>
          <a:lstStyle/>
          <a:p>
            <a:pPr defTabSz="457200"/>
            <a:r>
              <a:rPr lang="en" sz="3500">
                <a:solidFill>
                  <a:srgbClr val="FFCE31"/>
                </a:solidFill>
                <a:latin typeface="Montserrat Light"/>
                <a:ea typeface="Montserrat Light"/>
                <a:cs typeface="Montserrat Light"/>
                <a:sym typeface="Montserrat Light"/>
              </a:rPr>
              <a:t>Moments</a:t>
            </a:r>
            <a:endParaRPr sz="3500">
              <a:solidFill>
                <a:srgbClr val="FFCE31"/>
              </a:solidFill>
              <a:latin typeface="Montserrat Light"/>
              <a:ea typeface="Montserrat Light"/>
              <a:cs typeface="Montserrat Light"/>
              <a:sym typeface="Montserrat Light"/>
            </a:endParaRPr>
          </a:p>
        </p:txBody>
      </p:sp>
      <p:grpSp>
        <p:nvGrpSpPr>
          <p:cNvPr id="1066" name="Google Shape;1066;p124"/>
          <p:cNvGrpSpPr/>
          <p:nvPr/>
        </p:nvGrpSpPr>
        <p:grpSpPr>
          <a:xfrm>
            <a:off x="8701" y="371505"/>
            <a:ext cx="2531309" cy="3853592"/>
            <a:chOff x="17402" y="743010"/>
            <a:chExt cx="5062617" cy="7707184"/>
          </a:xfrm>
        </p:grpSpPr>
        <p:pic>
          <p:nvPicPr>
            <p:cNvPr id="1067" name="Google Shape;1067;p124"/>
            <p:cNvPicPr preferRelativeResize="0"/>
            <p:nvPr/>
          </p:nvPicPr>
          <p:blipFill>
            <a:blip r:embed="rId3">
              <a:alphaModFix/>
            </a:blip>
            <a:stretch>
              <a:fillRect/>
            </a:stretch>
          </p:blipFill>
          <p:spPr>
            <a:xfrm rot="-680711">
              <a:off x="993134" y="1173065"/>
              <a:ext cx="3159926" cy="6850680"/>
            </a:xfrm>
            <a:prstGeom prst="roundRect">
              <a:avLst>
                <a:gd name="adj" fmla="val 7750"/>
              </a:avLst>
            </a:prstGeom>
            <a:noFill/>
            <a:ln>
              <a:noFill/>
            </a:ln>
            <a:effectLst>
              <a:outerShdw blurRad="985838" dist="504825" dir="5400000" algn="bl" rotWithShape="0">
                <a:srgbClr val="000000">
                  <a:alpha val="19000"/>
                </a:srgbClr>
              </a:outerShdw>
            </a:effectLst>
          </p:spPr>
        </p:pic>
        <p:pic>
          <p:nvPicPr>
            <p:cNvPr id="1068" name="Google Shape;1068;p124"/>
            <p:cNvPicPr preferRelativeResize="0"/>
            <p:nvPr/>
          </p:nvPicPr>
          <p:blipFill>
            <a:blip r:embed="rId4">
              <a:alphaModFix/>
            </a:blip>
            <a:stretch>
              <a:fillRect/>
            </a:stretch>
          </p:blipFill>
          <p:spPr>
            <a:xfrm rot="-678000">
              <a:off x="677912" y="1040652"/>
              <a:ext cx="3741599" cy="7111899"/>
            </a:xfrm>
            <a:prstGeom prst="rect">
              <a:avLst/>
            </a:prstGeom>
            <a:noFill/>
            <a:ln>
              <a:noFill/>
            </a:ln>
          </p:spPr>
        </p:pic>
      </p:grpSp>
      <p:grpSp>
        <p:nvGrpSpPr>
          <p:cNvPr id="1069" name="Google Shape;1069;p124"/>
          <p:cNvGrpSpPr/>
          <p:nvPr/>
        </p:nvGrpSpPr>
        <p:grpSpPr>
          <a:xfrm rot="1099614">
            <a:off x="2422984" y="583935"/>
            <a:ext cx="1927723" cy="3595056"/>
            <a:chOff x="4045775" y="959375"/>
            <a:chExt cx="4421225" cy="8403700"/>
          </a:xfrm>
        </p:grpSpPr>
        <p:pic>
          <p:nvPicPr>
            <p:cNvPr id="1070" name="Google Shape;1070;p124"/>
            <p:cNvPicPr preferRelativeResize="0"/>
            <p:nvPr/>
          </p:nvPicPr>
          <p:blipFill rotWithShape="1">
            <a:blip r:embed="rId5">
              <a:alphaModFix/>
            </a:blip>
            <a:srcRect t="2972" b="53311"/>
            <a:stretch/>
          </p:blipFill>
          <p:spPr>
            <a:xfrm>
              <a:off x="4393837" y="1139993"/>
              <a:ext cx="3753600" cy="7963500"/>
            </a:xfrm>
            <a:prstGeom prst="roundRect">
              <a:avLst>
                <a:gd name="adj" fmla="val 10319"/>
              </a:avLst>
            </a:prstGeom>
            <a:noFill/>
            <a:ln>
              <a:noFill/>
            </a:ln>
          </p:spPr>
        </p:pic>
        <p:pic>
          <p:nvPicPr>
            <p:cNvPr id="1071" name="Google Shape;1071;p124"/>
            <p:cNvPicPr preferRelativeResize="0"/>
            <p:nvPr/>
          </p:nvPicPr>
          <p:blipFill>
            <a:blip r:embed="rId4">
              <a:alphaModFix/>
            </a:blip>
            <a:stretch>
              <a:fillRect/>
            </a:stretch>
          </p:blipFill>
          <p:spPr>
            <a:xfrm>
              <a:off x="4045775" y="959375"/>
              <a:ext cx="4421225" cy="8403700"/>
            </a:xfrm>
            <a:prstGeom prst="rect">
              <a:avLst/>
            </a:prstGeom>
            <a:noFill/>
            <a:ln>
              <a:noFill/>
            </a:ln>
          </p:spPr>
        </p:pic>
      </p:grpSp>
      <p:sp>
        <p:nvSpPr>
          <p:cNvPr id="1072" name="Google Shape;1072;p124"/>
          <p:cNvSpPr txBox="1"/>
          <p:nvPr/>
        </p:nvSpPr>
        <p:spPr>
          <a:xfrm>
            <a:off x="4815628" y="2867506"/>
            <a:ext cx="3973950" cy="630928"/>
          </a:xfrm>
          <a:prstGeom prst="rect">
            <a:avLst/>
          </a:prstGeom>
          <a:noFill/>
          <a:ln>
            <a:noFill/>
          </a:ln>
        </p:spPr>
        <p:txBody>
          <a:bodyPr spcFirstLastPara="1" wrap="square" lIns="45713" tIns="45713" rIns="45713" bIns="45713" anchor="t" anchorCtr="0">
            <a:spAutoFit/>
          </a:bodyPr>
          <a:lstStyle/>
          <a:p>
            <a:pPr defTabSz="457200"/>
            <a:r>
              <a:rPr lang="en" sz="3500">
                <a:solidFill>
                  <a:srgbClr val="FFCE31"/>
                </a:solidFill>
                <a:latin typeface="Montserrat Light"/>
                <a:ea typeface="Montserrat Light"/>
                <a:cs typeface="Montserrat Light"/>
                <a:sym typeface="Montserrat Light"/>
              </a:rPr>
              <a:t>Weekly Updates</a:t>
            </a:r>
            <a:endParaRPr sz="3500">
              <a:solidFill>
                <a:srgbClr val="FFCE31"/>
              </a:solidFill>
              <a:latin typeface="Montserrat Light"/>
              <a:ea typeface="Montserrat Light"/>
              <a:cs typeface="Montserrat Light"/>
              <a:sym typeface="Montserrat Light"/>
            </a:endParaRPr>
          </a:p>
        </p:txBody>
      </p:sp>
      <p:sp>
        <p:nvSpPr>
          <p:cNvPr id="1073" name="Google Shape;1073;p124"/>
          <p:cNvSpPr txBox="1"/>
          <p:nvPr/>
        </p:nvSpPr>
        <p:spPr>
          <a:xfrm>
            <a:off x="4865700" y="3526825"/>
            <a:ext cx="3609300" cy="669400"/>
          </a:xfrm>
          <a:prstGeom prst="rect">
            <a:avLst/>
          </a:prstGeom>
          <a:noFill/>
          <a:ln>
            <a:noFill/>
          </a:ln>
        </p:spPr>
        <p:txBody>
          <a:bodyPr spcFirstLastPara="1" wrap="square" lIns="45713" tIns="45713" rIns="45713" bIns="45713" anchor="t" anchorCtr="0">
            <a:spAutoFit/>
          </a:bodyPr>
          <a:lstStyle/>
          <a:p>
            <a:pPr defTabSz="457200"/>
            <a:r>
              <a:rPr lang="en" sz="1250">
                <a:solidFill>
                  <a:srgbClr val="FFFFFF"/>
                </a:solidFill>
                <a:latin typeface="Montserrat Light"/>
                <a:ea typeface="Montserrat Light"/>
                <a:cs typeface="Montserrat Light"/>
                <a:sym typeface="Montserrat Light"/>
              </a:rPr>
              <a:t>Your clients will always know all of the work you have been doing for them in the background.</a:t>
            </a:r>
            <a:endParaRPr sz="1250">
              <a:solidFill>
                <a:srgbClr val="FFFFFF"/>
              </a:solidFill>
              <a:latin typeface="Montserrat Light"/>
              <a:ea typeface="Montserrat Light"/>
              <a:cs typeface="Montserrat Light"/>
              <a:sym typeface="Montserrat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9"/>
        <p:cNvGrpSpPr/>
        <p:nvPr/>
      </p:nvGrpSpPr>
      <p:grpSpPr>
        <a:xfrm>
          <a:off x="0" y="0"/>
          <a:ext cx="0" cy="0"/>
          <a:chOff x="0" y="0"/>
          <a:chExt cx="0" cy="0"/>
        </a:xfrm>
      </p:grpSpPr>
      <p:sp>
        <p:nvSpPr>
          <p:cNvPr id="1210" name="Google Shape;1210;p103"/>
          <p:cNvSpPr/>
          <p:nvPr/>
        </p:nvSpPr>
        <p:spPr>
          <a:xfrm>
            <a:off x="6631838" y="0"/>
            <a:ext cx="169200" cy="51435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1211" name="Google Shape;1211;p103"/>
          <p:cNvSpPr txBox="1"/>
          <p:nvPr/>
        </p:nvSpPr>
        <p:spPr>
          <a:xfrm>
            <a:off x="303200" y="394675"/>
            <a:ext cx="4756142" cy="530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None/>
            </a:pPr>
            <a:r>
              <a:rPr lang="en-US" sz="2850" b="0" i="0" u="none" strike="noStrike" cap="none" dirty="0">
                <a:solidFill>
                  <a:schemeClr val="tx1"/>
                </a:solidFill>
                <a:latin typeface="Montserrat Light"/>
                <a:ea typeface="Montserrat Light"/>
                <a:cs typeface="Montserrat Light"/>
                <a:sym typeface="Montserrat Light"/>
              </a:rPr>
              <a:t>Closing Experience</a:t>
            </a:r>
            <a:endParaRPr sz="2850" b="0" i="0" u="none" strike="noStrike" cap="none" dirty="0">
              <a:solidFill>
                <a:schemeClr val="tx1"/>
              </a:solidFill>
              <a:latin typeface="Montserrat Light"/>
              <a:ea typeface="Montserrat Light"/>
              <a:cs typeface="Montserrat Light"/>
              <a:sym typeface="Montserrat Light"/>
            </a:endParaRPr>
          </a:p>
        </p:txBody>
      </p:sp>
      <p:pic>
        <p:nvPicPr>
          <p:cNvPr id="1212" name="Google Shape;1212;p103"/>
          <p:cNvPicPr preferRelativeResize="0"/>
          <p:nvPr/>
        </p:nvPicPr>
        <p:blipFill rotWithShape="1">
          <a:blip r:embed="rId3">
            <a:alphaModFix/>
          </a:blip>
          <a:srcRect l="6436" t="1542" r="2530" b="32240"/>
          <a:stretch/>
        </p:blipFill>
        <p:spPr>
          <a:xfrm>
            <a:off x="1050862" y="1549997"/>
            <a:ext cx="1334700" cy="2844450"/>
          </a:xfrm>
          <a:prstGeom prst="roundRect">
            <a:avLst>
              <a:gd name="adj" fmla="val 10404"/>
            </a:avLst>
          </a:prstGeom>
          <a:noFill/>
          <a:ln>
            <a:noFill/>
          </a:ln>
          <a:effectLst>
            <a:outerShdw blurRad="757238" dist="304800" dir="3840000" algn="bl" rotWithShape="0">
              <a:srgbClr val="000000">
                <a:alpha val="17647"/>
              </a:srgbClr>
            </a:outerShdw>
          </a:effectLst>
        </p:spPr>
      </p:pic>
      <p:pic>
        <p:nvPicPr>
          <p:cNvPr id="1213" name="Google Shape;1213;p103"/>
          <p:cNvPicPr preferRelativeResize="0"/>
          <p:nvPr/>
        </p:nvPicPr>
        <p:blipFill rotWithShape="1">
          <a:blip r:embed="rId4">
            <a:alphaModFix/>
          </a:blip>
          <a:srcRect/>
          <a:stretch/>
        </p:blipFill>
        <p:spPr>
          <a:xfrm>
            <a:off x="932294" y="1474061"/>
            <a:ext cx="1567543" cy="2979532"/>
          </a:xfrm>
          <a:prstGeom prst="rect">
            <a:avLst/>
          </a:prstGeom>
          <a:noFill/>
          <a:ln>
            <a:noFill/>
          </a:ln>
        </p:spPr>
      </p:pic>
      <p:pic>
        <p:nvPicPr>
          <p:cNvPr id="1214" name="Google Shape;1214;p103"/>
          <p:cNvPicPr preferRelativeResize="0"/>
          <p:nvPr/>
        </p:nvPicPr>
        <p:blipFill rotWithShape="1">
          <a:blip r:embed="rId5">
            <a:alphaModFix/>
          </a:blip>
          <a:srcRect l="2543" t="359" r="2543" b="30402"/>
          <a:stretch/>
        </p:blipFill>
        <p:spPr>
          <a:xfrm>
            <a:off x="4366405" y="1574384"/>
            <a:ext cx="1302300" cy="2844450"/>
          </a:xfrm>
          <a:prstGeom prst="roundRect">
            <a:avLst>
              <a:gd name="adj" fmla="val 10386"/>
            </a:avLst>
          </a:prstGeom>
          <a:noFill/>
          <a:ln>
            <a:noFill/>
          </a:ln>
          <a:effectLst>
            <a:outerShdw blurRad="757238" dist="304800" dir="3840000" algn="bl" rotWithShape="0">
              <a:srgbClr val="000000">
                <a:alpha val="17647"/>
              </a:srgbClr>
            </a:outerShdw>
          </a:effectLst>
        </p:spPr>
      </p:pic>
      <p:pic>
        <p:nvPicPr>
          <p:cNvPr id="1215" name="Google Shape;1215;p103"/>
          <p:cNvPicPr preferRelativeResize="0"/>
          <p:nvPr/>
        </p:nvPicPr>
        <p:blipFill rotWithShape="1">
          <a:blip r:embed="rId4">
            <a:alphaModFix/>
          </a:blip>
          <a:srcRect/>
          <a:stretch/>
        </p:blipFill>
        <p:spPr>
          <a:xfrm>
            <a:off x="4233807" y="1480860"/>
            <a:ext cx="1567544" cy="2979531"/>
          </a:xfrm>
          <a:prstGeom prst="rect">
            <a:avLst/>
          </a:prstGeom>
          <a:noFill/>
          <a:ln>
            <a:noFill/>
          </a:ln>
        </p:spPr>
      </p:pic>
      <p:pic>
        <p:nvPicPr>
          <p:cNvPr id="1216" name="Google Shape;1216;p103"/>
          <p:cNvPicPr preferRelativeResize="0"/>
          <p:nvPr/>
        </p:nvPicPr>
        <p:blipFill rotWithShape="1">
          <a:blip r:embed="rId6">
            <a:alphaModFix/>
          </a:blip>
          <a:srcRect l="4667" t="7777" r="2722" b="21193"/>
          <a:stretch/>
        </p:blipFill>
        <p:spPr>
          <a:xfrm>
            <a:off x="2709639" y="1526352"/>
            <a:ext cx="1319250" cy="2842650"/>
          </a:xfrm>
          <a:prstGeom prst="roundRect">
            <a:avLst>
              <a:gd name="adj" fmla="val 9385"/>
            </a:avLst>
          </a:prstGeom>
          <a:noFill/>
          <a:ln>
            <a:noFill/>
          </a:ln>
          <a:effectLst>
            <a:outerShdw blurRad="757238" dist="304800" dir="3840000" algn="bl" rotWithShape="0">
              <a:srgbClr val="000000">
                <a:alpha val="17647"/>
              </a:srgbClr>
            </a:outerShdw>
          </a:effectLst>
        </p:spPr>
      </p:pic>
      <p:pic>
        <p:nvPicPr>
          <p:cNvPr id="1217" name="Google Shape;1217;p103"/>
          <p:cNvPicPr preferRelativeResize="0"/>
          <p:nvPr/>
        </p:nvPicPr>
        <p:blipFill rotWithShape="1">
          <a:blip r:embed="rId4">
            <a:alphaModFix/>
          </a:blip>
          <a:srcRect/>
          <a:stretch/>
        </p:blipFill>
        <p:spPr>
          <a:xfrm>
            <a:off x="2585037" y="1480864"/>
            <a:ext cx="1567544" cy="2979531"/>
          </a:xfrm>
          <a:prstGeom prst="rect">
            <a:avLst/>
          </a:prstGeom>
          <a:noFill/>
          <a:ln>
            <a:noFill/>
          </a:ln>
        </p:spPr>
      </p:pic>
      <p:pic>
        <p:nvPicPr>
          <p:cNvPr id="1218" name="Google Shape;1218;p103"/>
          <p:cNvPicPr preferRelativeResize="0"/>
          <p:nvPr/>
        </p:nvPicPr>
        <p:blipFill rotWithShape="1">
          <a:blip r:embed="rId7">
            <a:alphaModFix/>
          </a:blip>
          <a:srcRect/>
          <a:stretch/>
        </p:blipFill>
        <p:spPr>
          <a:xfrm>
            <a:off x="6773669" y="0"/>
            <a:ext cx="2372463" cy="5143500"/>
          </a:xfrm>
          <a:prstGeom prst="rect">
            <a:avLst/>
          </a:prstGeom>
          <a:noFill/>
          <a:ln>
            <a:noFill/>
          </a:ln>
        </p:spPr>
      </p:pic>
      <p:pic>
        <p:nvPicPr>
          <p:cNvPr id="1219" name="Google Shape;1219;p103"/>
          <p:cNvPicPr preferRelativeResize="0"/>
          <p:nvPr/>
        </p:nvPicPr>
        <p:blipFill rotWithShape="1">
          <a:blip r:embed="rId8">
            <a:alphaModFix/>
          </a:blip>
          <a:srcRect/>
          <a:stretch/>
        </p:blipFill>
        <p:spPr>
          <a:xfrm>
            <a:off x="8658501" y="114301"/>
            <a:ext cx="371201" cy="289026"/>
          </a:xfrm>
          <a:prstGeom prst="rect">
            <a:avLst/>
          </a:prstGeom>
          <a:noFill/>
          <a:ln>
            <a:noFill/>
          </a:ln>
        </p:spPr>
      </p:pic>
      <p:sp>
        <p:nvSpPr>
          <p:cNvPr id="1220" name="Google Shape;1220;p103"/>
          <p:cNvSpPr txBox="1"/>
          <p:nvPr/>
        </p:nvSpPr>
        <p:spPr>
          <a:xfrm>
            <a:off x="340739" y="852700"/>
            <a:ext cx="5390400" cy="24620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None/>
            </a:pPr>
            <a:r>
              <a:rPr lang="en-US" sz="1000" b="0" i="0" u="none" strike="noStrike" cap="none" dirty="0">
                <a:solidFill>
                  <a:srgbClr val="7F7F7F"/>
                </a:solidFill>
                <a:latin typeface="Montserrat Medium"/>
                <a:ea typeface="Montserrat Medium"/>
                <a:cs typeface="Montserrat Medium"/>
                <a:sym typeface="Montserrat Medium"/>
              </a:rPr>
              <a:t>The entire home buying journey, with every detail &amp; data point.</a:t>
            </a:r>
            <a:endParaRPr sz="1000" b="0" i="0" u="none" strike="noStrike" cap="none" dirty="0">
              <a:solidFill>
                <a:srgbClr val="7F7F7F"/>
              </a:solidFill>
              <a:latin typeface="Montserrat Medium"/>
              <a:ea typeface="Montserrat Medium"/>
              <a:cs typeface="Montserrat Medium"/>
              <a:sym typeface="Montserrat Medium"/>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25"/>
          <p:cNvSpPr/>
          <p:nvPr/>
        </p:nvSpPr>
        <p:spPr>
          <a:xfrm rot="10800000">
            <a:off x="0" y="-7900"/>
            <a:ext cx="5960888" cy="5175988"/>
          </a:xfrm>
          <a:custGeom>
            <a:avLst/>
            <a:gdLst/>
            <a:ahLst/>
            <a:cxnLst/>
            <a:rect l="l" t="t" r="r" b="b"/>
            <a:pathLst>
              <a:path w="476871" h="414079" extrusionOk="0">
                <a:moveTo>
                  <a:pt x="0" y="414079"/>
                </a:moveTo>
                <a:lnTo>
                  <a:pt x="266985" y="0"/>
                </a:lnTo>
                <a:lnTo>
                  <a:pt x="476871" y="155"/>
                </a:lnTo>
                <a:lnTo>
                  <a:pt x="476871" y="414079"/>
                </a:lnTo>
                <a:close/>
              </a:path>
            </a:pathLst>
          </a:custGeom>
          <a:solidFill>
            <a:srgbClr val="212121"/>
          </a:solidFill>
          <a:ln>
            <a:noFill/>
          </a:ln>
        </p:spPr>
        <p:txBody>
          <a:bodyPr spcFirstLastPara="1" wrap="square" lIns="45713" tIns="22850" rIns="45713" bIns="22850" anchor="t" anchorCtr="0">
            <a:noAutofit/>
          </a:bodyPr>
          <a:lstStyle/>
          <a:p>
            <a:pPr defTabSz="457200"/>
            <a:endParaRPr sz="700"/>
          </a:p>
        </p:txBody>
      </p:sp>
      <p:sp>
        <p:nvSpPr>
          <p:cNvPr id="1079" name="Google Shape;1079;p125"/>
          <p:cNvSpPr txBox="1">
            <a:spLocks noGrp="1"/>
          </p:cNvSpPr>
          <p:nvPr>
            <p:ph type="title" idx="4294967295"/>
          </p:nvPr>
        </p:nvSpPr>
        <p:spPr>
          <a:xfrm>
            <a:off x="247863" y="114300"/>
            <a:ext cx="4362600" cy="633000"/>
          </a:xfrm>
          <a:prstGeom prst="rect">
            <a:avLst/>
          </a:prstGeom>
          <a:noFill/>
          <a:ln>
            <a:noFill/>
          </a:ln>
        </p:spPr>
        <p:txBody>
          <a:bodyPr spcFirstLastPara="1" wrap="square" lIns="91425" tIns="91425" rIns="91425" bIns="91425" anchor="t" anchorCtr="0">
            <a:noAutofit/>
          </a:bodyPr>
          <a:lstStyle/>
          <a:p>
            <a:r>
              <a:rPr lang="en" sz="3500">
                <a:solidFill>
                  <a:schemeClr val="lt1"/>
                </a:solidFill>
                <a:latin typeface="Montserrat Light"/>
                <a:ea typeface="Montserrat Light"/>
                <a:cs typeface="Montserrat Light"/>
                <a:sym typeface="Montserrat Light"/>
              </a:rPr>
              <a:t>Closing Report</a:t>
            </a:r>
            <a:endParaRPr sz="3500">
              <a:solidFill>
                <a:schemeClr val="lt1"/>
              </a:solidFill>
              <a:latin typeface="Montserrat Light"/>
              <a:ea typeface="Montserrat Light"/>
              <a:cs typeface="Montserrat Light"/>
              <a:sym typeface="Montserrat Light"/>
            </a:endParaRPr>
          </a:p>
          <a:p>
            <a:endParaRPr sz="1500" b="1">
              <a:solidFill>
                <a:schemeClr val="lt1"/>
              </a:solidFill>
              <a:latin typeface="Montserrat"/>
              <a:ea typeface="Montserrat"/>
              <a:cs typeface="Montserrat"/>
              <a:sym typeface="Montserrat"/>
            </a:endParaRPr>
          </a:p>
          <a:p>
            <a:r>
              <a:rPr lang="en" sz="1500" b="1">
                <a:solidFill>
                  <a:schemeClr val="lt1"/>
                </a:solidFill>
                <a:latin typeface="Montserrat"/>
                <a:ea typeface="Montserrat"/>
                <a:cs typeface="Montserrat"/>
                <a:sym typeface="Montserrat"/>
              </a:rPr>
              <a:t>Value </a:t>
            </a:r>
            <a:r>
              <a:rPr lang="en" sz="1500" b="1">
                <a:solidFill>
                  <a:srgbClr val="FFCE31"/>
                </a:solidFill>
                <a:latin typeface="Montserrat"/>
                <a:ea typeface="Montserrat"/>
                <a:cs typeface="Montserrat"/>
                <a:sym typeface="Montserrat"/>
              </a:rPr>
              <a:t>articulated</a:t>
            </a:r>
            <a:endParaRPr sz="1500" b="1">
              <a:solidFill>
                <a:srgbClr val="FFCE31"/>
              </a:solidFill>
              <a:latin typeface="Montserrat"/>
              <a:ea typeface="Montserrat"/>
              <a:cs typeface="Montserrat"/>
              <a:sym typeface="Montserrat"/>
            </a:endParaRPr>
          </a:p>
          <a:p>
            <a:endParaRPr sz="3500">
              <a:solidFill>
                <a:schemeClr val="lt1"/>
              </a:solidFill>
              <a:latin typeface="Montserrat Light"/>
              <a:ea typeface="Montserrat Light"/>
              <a:cs typeface="Montserrat Light"/>
              <a:sym typeface="Montserrat Light"/>
            </a:endParaRPr>
          </a:p>
        </p:txBody>
      </p:sp>
      <p:sp>
        <p:nvSpPr>
          <p:cNvPr id="1080" name="Google Shape;1080;p125"/>
          <p:cNvSpPr/>
          <p:nvPr/>
        </p:nvSpPr>
        <p:spPr>
          <a:xfrm>
            <a:off x="5866800" y="331188"/>
            <a:ext cx="2699850" cy="4836900"/>
          </a:xfrm>
          <a:prstGeom prst="rect">
            <a:avLst/>
          </a:prstGeom>
          <a:solidFill>
            <a:schemeClr val="lt1"/>
          </a:solidFill>
          <a:ln>
            <a:noFill/>
          </a:ln>
        </p:spPr>
        <p:txBody>
          <a:bodyPr spcFirstLastPara="1" wrap="square" lIns="45713" tIns="45713" rIns="45713" bIns="45713" anchor="ctr" anchorCtr="0">
            <a:noAutofit/>
          </a:bodyPr>
          <a:lstStyle/>
          <a:p>
            <a:pPr algn="ctr" defTabSz="457200"/>
            <a:endParaRPr sz="700"/>
          </a:p>
        </p:txBody>
      </p:sp>
      <p:pic>
        <p:nvPicPr>
          <p:cNvPr id="1081" name="Google Shape;1081;p125"/>
          <p:cNvPicPr preferRelativeResize="0"/>
          <p:nvPr/>
        </p:nvPicPr>
        <p:blipFill>
          <a:blip r:embed="rId3">
            <a:alphaModFix/>
          </a:blip>
          <a:stretch>
            <a:fillRect/>
          </a:stretch>
        </p:blipFill>
        <p:spPr>
          <a:xfrm>
            <a:off x="694775" y="1472113"/>
            <a:ext cx="2246825" cy="3695975"/>
          </a:xfrm>
          <a:prstGeom prst="rect">
            <a:avLst/>
          </a:prstGeom>
          <a:noFill/>
          <a:ln>
            <a:noFill/>
          </a:ln>
        </p:spPr>
      </p:pic>
      <p:pic>
        <p:nvPicPr>
          <p:cNvPr id="1082" name="Google Shape;1082;p125"/>
          <p:cNvPicPr preferRelativeResize="0"/>
          <p:nvPr/>
        </p:nvPicPr>
        <p:blipFill rotWithShape="1">
          <a:blip r:embed="rId4">
            <a:alphaModFix/>
          </a:blip>
          <a:srcRect t="189" b="189"/>
          <a:stretch/>
        </p:blipFill>
        <p:spPr>
          <a:xfrm>
            <a:off x="2922123" y="823514"/>
            <a:ext cx="3074290" cy="4316618"/>
          </a:xfrm>
          <a:prstGeom prst="rect">
            <a:avLst/>
          </a:prstGeom>
          <a:noFill/>
          <a:ln>
            <a:noFill/>
          </a:ln>
          <a:effectLst>
            <a:outerShdw blurRad="442913" dist="200025" dir="5400000" algn="bl" rotWithShape="0">
              <a:srgbClr val="000000">
                <a:alpha val="49800"/>
              </a:srgbClr>
            </a:outerShdw>
          </a:effectLst>
        </p:spPr>
      </p:pic>
      <p:pic>
        <p:nvPicPr>
          <p:cNvPr id="1083" name="Google Shape;1083;p125"/>
          <p:cNvPicPr preferRelativeResize="0"/>
          <p:nvPr/>
        </p:nvPicPr>
        <p:blipFill rotWithShape="1">
          <a:blip r:embed="rId5">
            <a:alphaModFix/>
          </a:blip>
          <a:srcRect t="189" b="189"/>
          <a:stretch/>
        </p:blipFill>
        <p:spPr>
          <a:xfrm>
            <a:off x="6003986" y="823500"/>
            <a:ext cx="3074290" cy="4316639"/>
          </a:xfrm>
          <a:prstGeom prst="rect">
            <a:avLst/>
          </a:prstGeom>
          <a:noFill/>
          <a:ln>
            <a:noFill/>
          </a:ln>
          <a:effectLst>
            <a:outerShdw blurRad="442913" dist="200025" dir="5400000" algn="bl" rotWithShape="0">
              <a:srgbClr val="000000">
                <a:alpha val="49800"/>
              </a:srgbClr>
            </a:outerShdw>
          </a:effectLst>
        </p:spPr>
      </p:pic>
      <p:pic>
        <p:nvPicPr>
          <p:cNvPr id="1084" name="Google Shape;1084;p125"/>
          <p:cNvPicPr preferRelativeResize="0"/>
          <p:nvPr/>
        </p:nvPicPr>
        <p:blipFill rotWithShape="1">
          <a:blip r:embed="rId6">
            <a:alphaModFix/>
          </a:blip>
          <a:srcRect b="891"/>
          <a:stretch/>
        </p:blipFill>
        <p:spPr>
          <a:xfrm>
            <a:off x="3023369" y="975782"/>
            <a:ext cx="2871788" cy="4012087"/>
          </a:xfrm>
          <a:prstGeom prst="rect">
            <a:avLst/>
          </a:prstGeom>
          <a:noFill/>
          <a:ln>
            <a:noFill/>
          </a:ln>
          <a:effectLst>
            <a:outerShdw blurRad="585788" dist="200025" dir="2760000" algn="bl" rotWithShape="0">
              <a:srgbClr val="000000">
                <a:alpha val="13000"/>
              </a:srgbClr>
            </a:outerShdw>
          </a:effectLst>
        </p:spPr>
      </p:pic>
      <p:sp>
        <p:nvSpPr>
          <p:cNvPr id="1085" name="Google Shape;1085;p125"/>
          <p:cNvSpPr/>
          <p:nvPr/>
        </p:nvSpPr>
        <p:spPr>
          <a:xfrm>
            <a:off x="3162075" y="4629588"/>
            <a:ext cx="398700" cy="260250"/>
          </a:xfrm>
          <a:prstGeom prst="rect">
            <a:avLst/>
          </a:prstGeom>
          <a:solidFill>
            <a:schemeClr val="dk1"/>
          </a:solidFill>
          <a:ln>
            <a:noFill/>
          </a:ln>
          <a:effectLst>
            <a:outerShdw blurRad="585788" dist="200025" dir="2760000" algn="bl" rotWithShape="0">
              <a:srgbClr val="000000">
                <a:alpha val="13000"/>
              </a:srgbClr>
            </a:outerShdw>
          </a:effectLst>
        </p:spPr>
        <p:txBody>
          <a:bodyPr spcFirstLastPara="1" wrap="square" lIns="45713" tIns="45713" rIns="45713" bIns="45713" anchor="ctr" anchorCtr="0">
            <a:noAutofit/>
          </a:bodyPr>
          <a:lstStyle/>
          <a:p>
            <a:pPr algn="ctr" defTabSz="457200"/>
            <a:endParaRPr sz="7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4"/>
        <p:cNvGrpSpPr/>
        <p:nvPr/>
      </p:nvGrpSpPr>
      <p:grpSpPr>
        <a:xfrm>
          <a:off x="0" y="0"/>
          <a:ext cx="0" cy="0"/>
          <a:chOff x="0" y="0"/>
          <a:chExt cx="0" cy="0"/>
        </a:xfrm>
      </p:grpSpPr>
      <p:pic>
        <p:nvPicPr>
          <p:cNvPr id="1255" name="Google Shape;1255;p107"/>
          <p:cNvPicPr preferRelativeResize="0"/>
          <p:nvPr/>
        </p:nvPicPr>
        <p:blipFill rotWithShape="1">
          <a:blip r:embed="rId3">
            <a:alphaModFix/>
          </a:blip>
          <a:srcRect/>
          <a:stretch/>
        </p:blipFill>
        <p:spPr>
          <a:xfrm>
            <a:off x="5933438" y="823291"/>
            <a:ext cx="2721687" cy="3836186"/>
          </a:xfrm>
          <a:prstGeom prst="rect">
            <a:avLst/>
          </a:prstGeom>
          <a:noFill/>
          <a:ln>
            <a:noFill/>
          </a:ln>
          <a:effectLst>
            <a:outerShdw blurRad="557213" dist="180975" dir="3180000" algn="bl" rotWithShape="0">
              <a:srgbClr val="000000">
                <a:alpha val="15000"/>
              </a:srgbClr>
            </a:outerShdw>
          </a:effectLst>
        </p:spPr>
      </p:pic>
      <p:pic>
        <p:nvPicPr>
          <p:cNvPr id="1256" name="Google Shape;1256;p107"/>
          <p:cNvPicPr preferRelativeResize="0"/>
          <p:nvPr/>
        </p:nvPicPr>
        <p:blipFill rotWithShape="1">
          <a:blip r:embed="rId4">
            <a:alphaModFix/>
          </a:blip>
          <a:srcRect t="445" b="445"/>
          <a:stretch/>
        </p:blipFill>
        <p:spPr>
          <a:xfrm>
            <a:off x="3093590" y="823291"/>
            <a:ext cx="2766442" cy="3864888"/>
          </a:xfrm>
          <a:prstGeom prst="rect">
            <a:avLst/>
          </a:prstGeom>
          <a:noFill/>
          <a:ln>
            <a:noFill/>
          </a:ln>
          <a:effectLst>
            <a:outerShdw blurRad="585788" dist="200025" dir="2760000" algn="bl" rotWithShape="0">
              <a:srgbClr val="000000">
                <a:alpha val="13000"/>
              </a:srgbClr>
            </a:outerShdw>
          </a:effectLst>
        </p:spPr>
      </p:pic>
      <p:pic>
        <p:nvPicPr>
          <p:cNvPr id="1257" name="Google Shape;1257;p107"/>
          <p:cNvPicPr preferRelativeResize="0"/>
          <p:nvPr/>
        </p:nvPicPr>
        <p:blipFill rotWithShape="1">
          <a:blip r:embed="rId5">
            <a:alphaModFix/>
          </a:blip>
          <a:srcRect/>
          <a:stretch/>
        </p:blipFill>
        <p:spPr>
          <a:xfrm rot="-1718948">
            <a:off x="625168" y="927882"/>
            <a:ext cx="1480693" cy="2087213"/>
          </a:xfrm>
          <a:prstGeom prst="rect">
            <a:avLst/>
          </a:prstGeom>
          <a:noFill/>
          <a:ln>
            <a:noFill/>
          </a:ln>
        </p:spPr>
      </p:pic>
      <p:pic>
        <p:nvPicPr>
          <p:cNvPr id="1258" name="Google Shape;1258;p107"/>
          <p:cNvPicPr preferRelativeResize="0"/>
          <p:nvPr/>
        </p:nvPicPr>
        <p:blipFill rotWithShape="1">
          <a:blip r:embed="rId6">
            <a:alphaModFix/>
          </a:blip>
          <a:srcRect t="199" b="189"/>
          <a:stretch/>
        </p:blipFill>
        <p:spPr>
          <a:xfrm rot="-1051782">
            <a:off x="1234244" y="606760"/>
            <a:ext cx="1480694" cy="2087214"/>
          </a:xfrm>
          <a:prstGeom prst="rect">
            <a:avLst/>
          </a:prstGeom>
          <a:noFill/>
          <a:ln>
            <a:noFill/>
          </a:ln>
        </p:spPr>
      </p:pic>
      <p:pic>
        <p:nvPicPr>
          <p:cNvPr id="1259" name="Google Shape;1259;p107"/>
          <p:cNvPicPr preferRelativeResize="0"/>
          <p:nvPr/>
        </p:nvPicPr>
        <p:blipFill rotWithShape="1">
          <a:blip r:embed="rId7">
            <a:alphaModFix/>
          </a:blip>
          <a:srcRect/>
          <a:stretch/>
        </p:blipFill>
        <p:spPr>
          <a:xfrm rot="-146028">
            <a:off x="1937831" y="438700"/>
            <a:ext cx="1480694" cy="2087213"/>
          </a:xfrm>
          <a:prstGeom prst="rect">
            <a:avLst/>
          </a:prstGeom>
          <a:noFill/>
          <a:ln>
            <a:noFill/>
          </a:ln>
        </p:spPr>
      </p:pic>
      <p:pic>
        <p:nvPicPr>
          <p:cNvPr id="1260" name="Google Shape;1260;p107"/>
          <p:cNvPicPr preferRelativeResize="0"/>
          <p:nvPr/>
        </p:nvPicPr>
        <p:blipFill rotWithShape="1">
          <a:blip r:embed="rId8">
            <a:alphaModFix/>
          </a:blip>
          <a:srcRect/>
          <a:stretch/>
        </p:blipFill>
        <p:spPr>
          <a:xfrm rot="1164973">
            <a:off x="2652627" y="484273"/>
            <a:ext cx="1480694" cy="20872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9"/>
          <p:cNvPicPr preferRelativeResize="0"/>
          <p:nvPr/>
        </p:nvPicPr>
        <p:blipFill rotWithShape="1">
          <a:blip r:embed="rId3">
            <a:alphaModFix/>
          </a:blip>
          <a:srcRect t="9" b="9"/>
          <a:stretch/>
        </p:blipFill>
        <p:spPr>
          <a:xfrm>
            <a:off x="15" y="961"/>
            <a:ext cx="9143984" cy="5142539"/>
          </a:xfrm>
          <a:prstGeom prst="rect">
            <a:avLst/>
          </a:prstGeom>
          <a:noFill/>
          <a:ln>
            <a:noFill/>
          </a:ln>
        </p:spPr>
      </p:pic>
      <p:cxnSp>
        <p:nvCxnSpPr>
          <p:cNvPr id="314" name="Google Shape;314;p39"/>
          <p:cNvCxnSpPr/>
          <p:nvPr/>
        </p:nvCxnSpPr>
        <p:spPr>
          <a:xfrm rot="10800000">
            <a:off x="271891" y="3614025"/>
            <a:ext cx="0" cy="744300"/>
          </a:xfrm>
          <a:prstGeom prst="straightConnector1">
            <a:avLst/>
          </a:prstGeom>
          <a:noFill/>
          <a:ln w="19050" cap="flat" cmpd="sng">
            <a:solidFill>
              <a:srgbClr val="FF6C2C"/>
            </a:solidFill>
            <a:prstDash val="solid"/>
            <a:round/>
            <a:headEnd type="none" w="sm" len="sm"/>
            <a:tailEnd type="none" w="sm" len="sm"/>
          </a:ln>
        </p:spPr>
      </p:cxnSp>
      <p:cxnSp>
        <p:nvCxnSpPr>
          <p:cNvPr id="315" name="Google Shape;315;p39"/>
          <p:cNvCxnSpPr/>
          <p:nvPr/>
        </p:nvCxnSpPr>
        <p:spPr>
          <a:xfrm rot="10800000">
            <a:off x="632745" y="764531"/>
            <a:ext cx="0" cy="744300"/>
          </a:xfrm>
          <a:prstGeom prst="straightConnector1">
            <a:avLst/>
          </a:prstGeom>
          <a:noFill/>
          <a:ln w="19050" cap="flat" cmpd="sng">
            <a:solidFill>
              <a:srgbClr val="FF6C2C"/>
            </a:solidFill>
            <a:prstDash val="solid"/>
            <a:round/>
            <a:headEnd type="none" w="sm" len="sm"/>
            <a:tailEnd type="none" w="sm" len="sm"/>
          </a:ln>
        </p:spPr>
      </p:cxnSp>
      <p:sp>
        <p:nvSpPr>
          <p:cNvPr id="316" name="Google Shape;316;p39"/>
          <p:cNvSpPr/>
          <p:nvPr/>
        </p:nvSpPr>
        <p:spPr>
          <a:xfrm>
            <a:off x="802500" y="3810718"/>
            <a:ext cx="7539000" cy="744300"/>
          </a:xfrm>
          <a:prstGeom prst="roundRect">
            <a:avLst>
              <a:gd name="adj" fmla="val 0"/>
            </a:avLst>
          </a:prstGeom>
          <a:solidFill>
            <a:srgbClr val="001633"/>
          </a:solidFill>
          <a:ln>
            <a:noFill/>
          </a:ln>
          <a:effectLst>
            <a:outerShdw blurRad="571500" dist="247650" dir="3840000" algn="bl" rotWithShape="0">
              <a:srgbClr val="000000">
                <a:alpha val="1569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17" name="Google Shape;317;p39"/>
          <p:cNvSpPr txBox="1"/>
          <p:nvPr/>
        </p:nvSpPr>
        <p:spPr>
          <a:xfrm>
            <a:off x="1213150" y="3948868"/>
            <a:ext cx="7057200" cy="477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25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Buyer Side Lawsuits Continue </a:t>
            </a:r>
            <a:r>
              <a:rPr kumimoji="0" lang="en-US" sz="1700" b="0" i="0" u="none" strike="noStrike" kern="0" cap="none" spc="0" normalizeH="0" baseline="0" noProof="0" dirty="0">
                <a:ln>
                  <a:noFill/>
                </a:ln>
                <a:solidFill>
                  <a:srgbClr val="FFFFFF"/>
                </a:solidFill>
                <a:effectLst/>
                <a:uLnTx/>
                <a:uFillTx/>
                <a:latin typeface="Montserrat Medium"/>
                <a:ea typeface="Montserrat Medium"/>
                <a:cs typeface="Montserrat Medium"/>
                <a:sym typeface="Montserrat Medium"/>
              </a:rPr>
              <a:t>(Batton 1 &amp; 2)</a:t>
            </a:r>
            <a:endParaRPr kumimoji="0" sz="1700" b="0" i="0" u="none" strike="noStrike" kern="0" cap="none" spc="0" normalizeH="0" baseline="0" noProof="0" dirty="0">
              <a:ln>
                <a:noFill/>
              </a:ln>
              <a:solidFill>
                <a:srgbClr val="FFFFFF"/>
              </a:solidFill>
              <a:effectLst/>
              <a:uLnTx/>
              <a:uFillTx/>
              <a:latin typeface="Montserrat Medium"/>
              <a:ea typeface="Montserrat Medium"/>
              <a:cs typeface="Montserrat Medium"/>
              <a:sym typeface="Montserrat Medium"/>
            </a:endParaRPr>
          </a:p>
        </p:txBody>
      </p:sp>
      <p:cxnSp>
        <p:nvCxnSpPr>
          <p:cNvPr id="318" name="Google Shape;318;p39"/>
          <p:cNvCxnSpPr/>
          <p:nvPr/>
        </p:nvCxnSpPr>
        <p:spPr>
          <a:xfrm rot="10800000">
            <a:off x="1130450" y="4015512"/>
            <a:ext cx="0" cy="379800"/>
          </a:xfrm>
          <a:prstGeom prst="straightConnector1">
            <a:avLst/>
          </a:prstGeom>
          <a:noFill/>
          <a:ln w="19050" cap="flat" cmpd="sng">
            <a:solidFill>
              <a:srgbClr val="FF6C2C"/>
            </a:solidFill>
            <a:prstDash val="solid"/>
            <a:round/>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27"/>
          <p:cNvSpPr txBox="1">
            <a:spLocks noGrp="1"/>
          </p:cNvSpPr>
          <p:nvPr>
            <p:ph type="title" idx="4294967295"/>
          </p:nvPr>
        </p:nvSpPr>
        <p:spPr>
          <a:xfrm>
            <a:off x="247863" y="114300"/>
            <a:ext cx="4362600" cy="1638900"/>
          </a:xfrm>
          <a:prstGeom prst="rect">
            <a:avLst/>
          </a:prstGeom>
          <a:noFill/>
          <a:ln>
            <a:noFill/>
          </a:ln>
        </p:spPr>
        <p:txBody>
          <a:bodyPr spcFirstLastPara="1" wrap="square" lIns="91425" tIns="91425" rIns="91425" bIns="91425" anchor="t" anchorCtr="0">
            <a:noAutofit/>
          </a:bodyPr>
          <a:lstStyle/>
          <a:p>
            <a:r>
              <a:rPr lang="en" sz="3500">
                <a:solidFill>
                  <a:schemeClr val="lt1"/>
                </a:solidFill>
                <a:latin typeface="Montserrat Light"/>
                <a:ea typeface="Montserrat Light"/>
                <a:cs typeface="Montserrat Light"/>
                <a:sym typeface="Montserrat Light"/>
              </a:rPr>
              <a:t>Agent Dashboard</a:t>
            </a:r>
            <a:endParaRPr sz="3500">
              <a:solidFill>
                <a:schemeClr val="lt1"/>
              </a:solidFill>
              <a:latin typeface="Montserrat Light"/>
              <a:ea typeface="Montserrat Light"/>
              <a:cs typeface="Montserrat Light"/>
              <a:sym typeface="Montserrat Light"/>
            </a:endParaRPr>
          </a:p>
          <a:p>
            <a:endParaRPr sz="1500" b="1">
              <a:solidFill>
                <a:schemeClr val="lt1"/>
              </a:solidFill>
              <a:latin typeface="Montserrat"/>
              <a:ea typeface="Montserrat"/>
              <a:cs typeface="Montserrat"/>
              <a:sym typeface="Montserrat"/>
            </a:endParaRPr>
          </a:p>
          <a:p>
            <a:r>
              <a:rPr lang="en" sz="1500" b="1">
                <a:solidFill>
                  <a:schemeClr val="lt1"/>
                </a:solidFill>
                <a:latin typeface="Montserrat"/>
                <a:ea typeface="Montserrat"/>
                <a:cs typeface="Montserrat"/>
                <a:sym typeface="Montserrat"/>
              </a:rPr>
              <a:t>Helping agents </a:t>
            </a:r>
            <a:r>
              <a:rPr lang="en" sz="1500" b="1">
                <a:solidFill>
                  <a:srgbClr val="FFCE31"/>
                </a:solidFill>
                <a:latin typeface="Montserrat"/>
                <a:ea typeface="Montserrat"/>
                <a:cs typeface="Montserrat"/>
                <a:sym typeface="Montserrat"/>
              </a:rPr>
              <a:t>elevate</a:t>
            </a:r>
            <a:r>
              <a:rPr lang="en" sz="1500" b="1">
                <a:solidFill>
                  <a:schemeClr val="lt1"/>
                </a:solidFill>
                <a:latin typeface="Montserrat"/>
                <a:ea typeface="Montserrat"/>
                <a:cs typeface="Montserrat"/>
                <a:sym typeface="Montserrat"/>
              </a:rPr>
              <a:t> their </a:t>
            </a:r>
            <a:endParaRPr sz="1500" b="1">
              <a:solidFill>
                <a:schemeClr val="lt1"/>
              </a:solidFill>
              <a:latin typeface="Montserrat"/>
              <a:ea typeface="Montserrat"/>
              <a:cs typeface="Montserrat"/>
              <a:sym typeface="Montserrat"/>
            </a:endParaRPr>
          </a:p>
          <a:p>
            <a:r>
              <a:rPr lang="en" sz="1500" b="1">
                <a:solidFill>
                  <a:schemeClr val="lt1"/>
                </a:solidFill>
                <a:latin typeface="Montserrat"/>
                <a:ea typeface="Montserrat"/>
                <a:cs typeface="Montserrat"/>
                <a:sym typeface="Montserrat"/>
              </a:rPr>
              <a:t>client’s journey</a:t>
            </a:r>
            <a:endParaRPr sz="1500" b="1">
              <a:solidFill>
                <a:schemeClr val="lt1"/>
              </a:solidFill>
              <a:latin typeface="Montserrat"/>
              <a:ea typeface="Montserrat"/>
              <a:cs typeface="Montserrat"/>
              <a:sym typeface="Montserrat"/>
            </a:endParaRPr>
          </a:p>
          <a:p>
            <a:endParaRPr sz="1500" b="1">
              <a:solidFill>
                <a:schemeClr val="lt1"/>
              </a:solidFill>
              <a:latin typeface="Montserrat"/>
              <a:ea typeface="Montserrat"/>
              <a:cs typeface="Montserrat"/>
              <a:sym typeface="Montserrat"/>
            </a:endParaRPr>
          </a:p>
        </p:txBody>
      </p:sp>
      <p:sp>
        <p:nvSpPr>
          <p:cNvPr id="1101" name="Google Shape;1101;p127"/>
          <p:cNvSpPr txBox="1">
            <a:spLocks noGrp="1"/>
          </p:cNvSpPr>
          <p:nvPr>
            <p:ph type="title" idx="4294967295"/>
          </p:nvPr>
        </p:nvSpPr>
        <p:spPr>
          <a:xfrm>
            <a:off x="247863" y="1972046"/>
            <a:ext cx="4362600" cy="1638900"/>
          </a:xfrm>
          <a:prstGeom prst="rect">
            <a:avLst/>
          </a:prstGeom>
          <a:noFill/>
          <a:ln>
            <a:noFill/>
          </a:ln>
        </p:spPr>
        <p:txBody>
          <a:bodyPr spcFirstLastPara="1" wrap="square" lIns="91425" tIns="91425" rIns="91425" bIns="91425" anchor="t" anchorCtr="0">
            <a:noAutofit/>
          </a:bodyPr>
          <a:lstStyle/>
          <a:p>
            <a:pPr>
              <a:buClr>
                <a:schemeClr val="lt1"/>
              </a:buClr>
              <a:buSzPct val="200000"/>
            </a:pPr>
            <a:r>
              <a:rPr lang="en" sz="2300" dirty="0">
                <a:solidFill>
                  <a:schemeClr val="lt1"/>
                </a:solidFill>
                <a:latin typeface="Montserrat Light"/>
                <a:ea typeface="Montserrat Light"/>
                <a:cs typeface="Montserrat Light"/>
                <a:sym typeface="Montserrat Light"/>
              </a:rPr>
              <a:t>- Broker-branded</a:t>
            </a:r>
            <a:endParaRPr sz="2300" dirty="0">
              <a:solidFill>
                <a:schemeClr val="lt1"/>
              </a:solidFill>
              <a:latin typeface="Montserrat Light"/>
              <a:ea typeface="Montserrat Light"/>
              <a:cs typeface="Montserrat Light"/>
              <a:sym typeface="Montserrat Light"/>
            </a:endParaRPr>
          </a:p>
          <a:p>
            <a:pPr>
              <a:buClr>
                <a:schemeClr val="lt1"/>
              </a:buClr>
              <a:buSzPts val="4600"/>
            </a:pPr>
            <a:r>
              <a:rPr lang="en" sz="2300" dirty="0">
                <a:solidFill>
                  <a:schemeClr val="lt1"/>
                </a:solidFill>
                <a:latin typeface="Montserrat Light"/>
                <a:ea typeface="Montserrat Light"/>
                <a:cs typeface="Montserrat Light"/>
                <a:sym typeface="Montserrat Light"/>
              </a:rPr>
              <a:t>- Automated</a:t>
            </a:r>
            <a:endParaRPr sz="2300" dirty="0">
              <a:solidFill>
                <a:schemeClr val="lt1"/>
              </a:solidFill>
              <a:latin typeface="Montserrat Light"/>
              <a:ea typeface="Montserrat Light"/>
              <a:cs typeface="Montserrat Light"/>
              <a:sym typeface="Montserrat Light"/>
            </a:endParaRPr>
          </a:p>
          <a:p>
            <a:pPr>
              <a:buClr>
                <a:schemeClr val="lt1"/>
              </a:buClr>
              <a:buSzPts val="4600"/>
            </a:pPr>
            <a:r>
              <a:rPr lang="en" sz="2300" dirty="0">
                <a:solidFill>
                  <a:schemeClr val="lt1"/>
                </a:solidFill>
                <a:latin typeface="Montserrat Light"/>
                <a:ea typeface="Montserrat Light"/>
                <a:cs typeface="Montserrat Light"/>
                <a:sym typeface="Montserrat Light"/>
              </a:rPr>
              <a:t>- Integrated</a:t>
            </a:r>
            <a:endParaRPr sz="2300" dirty="0">
              <a:solidFill>
                <a:schemeClr val="lt1"/>
              </a:solidFill>
              <a:latin typeface="Montserrat Light"/>
              <a:ea typeface="Montserrat Light"/>
              <a:cs typeface="Montserrat Light"/>
              <a:sym typeface="Montserrat Light"/>
            </a:endParaRPr>
          </a:p>
          <a:p>
            <a:pPr>
              <a:buClr>
                <a:schemeClr val="lt1"/>
              </a:buClr>
              <a:buSzPts val="4600"/>
            </a:pPr>
            <a:r>
              <a:rPr lang="en" sz="2300" dirty="0">
                <a:solidFill>
                  <a:schemeClr val="lt1"/>
                </a:solidFill>
                <a:latin typeface="Montserrat Light"/>
                <a:ea typeface="Montserrat Light"/>
                <a:cs typeface="Montserrat Light"/>
                <a:sym typeface="Montserrat Light"/>
              </a:rPr>
              <a:t>- Simple</a:t>
            </a:r>
            <a:endParaRPr sz="2300" dirty="0">
              <a:solidFill>
                <a:schemeClr val="lt1"/>
              </a:solidFill>
              <a:latin typeface="Montserrat Light"/>
              <a:ea typeface="Montserrat Light"/>
              <a:cs typeface="Montserrat Light"/>
              <a:sym typeface="Montserrat Light"/>
            </a:endParaRPr>
          </a:p>
        </p:txBody>
      </p:sp>
      <p:pic>
        <p:nvPicPr>
          <p:cNvPr id="1102" name="Google Shape;1102;p127"/>
          <p:cNvPicPr preferRelativeResize="0"/>
          <p:nvPr/>
        </p:nvPicPr>
        <p:blipFill>
          <a:blip r:embed="rId3">
            <a:alphaModFix/>
          </a:blip>
          <a:stretch>
            <a:fillRect/>
          </a:stretch>
        </p:blipFill>
        <p:spPr>
          <a:xfrm>
            <a:off x="2091575" y="1081688"/>
            <a:ext cx="6541637" cy="377906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08"/>
          <p:cNvSpPr/>
          <p:nvPr/>
        </p:nvSpPr>
        <p:spPr>
          <a:xfrm>
            <a:off x="0" y="0"/>
            <a:ext cx="9144000" cy="51579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266" name="Google Shape;1266;p108"/>
          <p:cNvSpPr/>
          <p:nvPr/>
        </p:nvSpPr>
        <p:spPr>
          <a:xfrm>
            <a:off x="7632750" y="4208700"/>
            <a:ext cx="331200" cy="331200"/>
          </a:xfrm>
          <a:prstGeom prst="ellipse">
            <a:avLst/>
          </a:prstGeom>
          <a:solidFill>
            <a:srgbClr val="FFCE3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267" name="Google Shape;1267;p108"/>
          <p:cNvSpPr/>
          <p:nvPr/>
        </p:nvSpPr>
        <p:spPr>
          <a:xfrm>
            <a:off x="1003387" y="1012633"/>
            <a:ext cx="7035624" cy="3345306"/>
          </a:xfrm>
          <a:custGeom>
            <a:avLst/>
            <a:gdLst/>
            <a:ahLst/>
            <a:cxnLst/>
            <a:rect l="l" t="t" r="r" b="b"/>
            <a:pathLst>
              <a:path w="93354" h="69218" extrusionOk="0">
                <a:moveTo>
                  <a:pt x="202" y="69218"/>
                </a:moveTo>
                <a:lnTo>
                  <a:pt x="0" y="61"/>
                </a:lnTo>
                <a:lnTo>
                  <a:pt x="93354" y="0"/>
                </a:lnTo>
                <a:lnTo>
                  <a:pt x="93264" y="61242"/>
                </a:lnTo>
                <a:lnTo>
                  <a:pt x="9284" y="60800"/>
                </a:lnTo>
                <a:close/>
              </a:path>
            </a:pathLst>
          </a:custGeom>
          <a:solidFill>
            <a:srgbClr val="F1EDEB"/>
          </a:solidFill>
          <a:ln w="19050" cap="flat" cmpd="sng">
            <a:solidFill>
              <a:srgbClr val="959499"/>
            </a:solidFill>
            <a:prstDash val="solid"/>
            <a:round/>
            <a:headEnd type="none" w="sm" len="sm"/>
            <a:tailEnd type="none" w="sm" len="sm"/>
          </a:ln>
          <a:effectLst>
            <a:outerShdw blurRad="485775" dist="323850" dir="4200000" algn="bl" rotWithShape="0">
              <a:srgbClr val="000000">
                <a:alpha val="1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108"/>
          <p:cNvSpPr txBox="1"/>
          <p:nvPr/>
        </p:nvSpPr>
        <p:spPr>
          <a:xfrm>
            <a:off x="1614232" y="1734133"/>
            <a:ext cx="60960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Montserrat"/>
                <a:ea typeface="Montserrat"/>
                <a:cs typeface="Montserrat"/>
                <a:sym typeface="Montserrat"/>
              </a:rPr>
              <a:t>I tracked showings, texts, phone calls, offers written, communication with buyers, lenders, insurance agents, </a:t>
            </a:r>
            <a:endParaRPr sz="15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Montserrat"/>
                <a:ea typeface="Montserrat"/>
                <a:cs typeface="Montserrat"/>
                <a:sym typeface="Montserrat"/>
              </a:rPr>
              <a:t>title companies, etc., wrote 2 unsuccessful offers…and…</a:t>
            </a:r>
            <a:endParaRPr sz="15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Montserrat"/>
                <a:ea typeface="Montserrat"/>
                <a:cs typeface="Montserrat"/>
                <a:sym typeface="Montserrat"/>
              </a:rPr>
              <a:t>they ended up buying through my friend’s father’s agent. </a:t>
            </a:r>
            <a:endParaRPr sz="15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Montserrat"/>
                <a:ea typeface="Montserrat"/>
                <a:cs typeface="Montserrat"/>
                <a:sym typeface="Montserrat"/>
              </a:rPr>
              <a:t>30.8 hours spent (15-page report of line items)</a:t>
            </a:r>
            <a:endParaRPr sz="1500" b="1" i="0" u="none" strike="noStrike" cap="none">
              <a:solidFill>
                <a:schemeClr val="dk1"/>
              </a:solidFill>
              <a:latin typeface="Montserrat"/>
              <a:ea typeface="Montserrat"/>
              <a:cs typeface="Montserrat"/>
              <a:sym typeface="Montserrat"/>
            </a:endParaRPr>
          </a:p>
        </p:txBody>
      </p:sp>
      <p:sp>
        <p:nvSpPr>
          <p:cNvPr id="1269" name="Google Shape;1269;p108"/>
          <p:cNvSpPr txBox="1"/>
          <p:nvPr/>
        </p:nvSpPr>
        <p:spPr>
          <a:xfrm>
            <a:off x="3345157" y="2903644"/>
            <a:ext cx="3535800" cy="600300"/>
          </a:xfrm>
          <a:prstGeom prst="rect">
            <a:avLst/>
          </a:prstGeom>
          <a:noFill/>
          <a:ln>
            <a:noFill/>
          </a:ln>
        </p:spPr>
        <p:txBody>
          <a:bodyPr spcFirstLastPara="1" wrap="square" lIns="91425" tIns="91425" rIns="91425" bIns="91425" anchor="t" anchorCtr="0">
            <a:spAutoFit/>
          </a:bodyPr>
          <a:lstStyle/>
          <a:p>
            <a:pPr marL="457200" marR="0" lvl="0" indent="-400050" algn="l" rtl="0">
              <a:lnSpc>
                <a:spcPct val="100000"/>
              </a:lnSpc>
              <a:spcBef>
                <a:spcPts val="0"/>
              </a:spcBef>
              <a:spcAft>
                <a:spcPts val="0"/>
              </a:spcAft>
              <a:buClr>
                <a:schemeClr val="dk1"/>
              </a:buClr>
              <a:buSzPts val="2700"/>
              <a:buFont typeface="Montserrat"/>
              <a:buChar char="-"/>
            </a:pPr>
            <a:r>
              <a:rPr lang="en-US" sz="2700" b="1" i="0" u="none" strike="noStrike" cap="none">
                <a:solidFill>
                  <a:schemeClr val="dk1"/>
                </a:solidFill>
                <a:latin typeface="Montserrat"/>
                <a:ea typeface="Montserrat"/>
                <a:cs typeface="Montserrat"/>
                <a:sym typeface="Montserrat"/>
              </a:rPr>
              <a:t>with NO SALE! </a:t>
            </a:r>
            <a:endParaRPr sz="3000" b="0" i="0" u="none" strike="noStrike" cap="none">
              <a:solidFill>
                <a:schemeClr val="dk2"/>
              </a:solidFill>
              <a:latin typeface="Montserrat"/>
              <a:ea typeface="Montserrat"/>
              <a:cs typeface="Montserrat"/>
              <a:sym typeface="Montserrat"/>
            </a:endParaRPr>
          </a:p>
        </p:txBody>
      </p:sp>
      <p:pic>
        <p:nvPicPr>
          <p:cNvPr id="1270" name="Google Shape;1270;p108"/>
          <p:cNvPicPr preferRelativeResize="0"/>
          <p:nvPr/>
        </p:nvPicPr>
        <p:blipFill rotWithShape="1">
          <a:blip r:embed="rId3">
            <a:alphaModFix/>
          </a:blip>
          <a:srcRect/>
          <a:stretch/>
        </p:blipFill>
        <p:spPr>
          <a:xfrm>
            <a:off x="7261957" y="3323735"/>
            <a:ext cx="624650" cy="4863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09"/>
          <p:cNvSpPr/>
          <p:nvPr/>
        </p:nvSpPr>
        <p:spPr>
          <a:xfrm>
            <a:off x="0" y="0"/>
            <a:ext cx="9144000" cy="5157900"/>
          </a:xfrm>
          <a:prstGeom prst="rect">
            <a:avLst/>
          </a:prstGeom>
          <a:solidFill>
            <a:srgbClr val="FFCE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276" name="Google Shape;1276;p109"/>
          <p:cNvSpPr/>
          <p:nvPr/>
        </p:nvSpPr>
        <p:spPr>
          <a:xfrm>
            <a:off x="7632750" y="4208700"/>
            <a:ext cx="331200" cy="331200"/>
          </a:xfrm>
          <a:prstGeom prst="ellipse">
            <a:avLst/>
          </a:prstGeom>
          <a:solidFill>
            <a:srgbClr val="FFCE3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277" name="Google Shape;1277;p109"/>
          <p:cNvSpPr/>
          <p:nvPr/>
        </p:nvSpPr>
        <p:spPr>
          <a:xfrm>
            <a:off x="853887" y="388625"/>
            <a:ext cx="7369832" cy="4564408"/>
          </a:xfrm>
          <a:custGeom>
            <a:avLst/>
            <a:gdLst/>
            <a:ahLst/>
            <a:cxnLst/>
            <a:rect l="l" t="t" r="r" b="b"/>
            <a:pathLst>
              <a:path w="93354" h="69218" extrusionOk="0">
                <a:moveTo>
                  <a:pt x="202" y="69218"/>
                </a:moveTo>
                <a:lnTo>
                  <a:pt x="0" y="61"/>
                </a:lnTo>
                <a:lnTo>
                  <a:pt x="93354" y="0"/>
                </a:lnTo>
                <a:lnTo>
                  <a:pt x="93264" y="61242"/>
                </a:lnTo>
                <a:lnTo>
                  <a:pt x="9284" y="60800"/>
                </a:lnTo>
                <a:close/>
              </a:path>
            </a:pathLst>
          </a:custGeom>
          <a:solidFill>
            <a:srgbClr val="F1EDEB"/>
          </a:solidFill>
          <a:ln w="19050" cap="flat" cmpd="sng">
            <a:solidFill>
              <a:srgbClr val="959499"/>
            </a:solidFill>
            <a:prstDash val="solid"/>
            <a:round/>
            <a:headEnd type="none" w="sm" len="sm"/>
            <a:tailEnd type="none" w="sm" len="sm"/>
          </a:ln>
          <a:effectLst>
            <a:outerShdw blurRad="485775" dist="323850" dir="4200000" algn="bl" rotWithShape="0">
              <a:srgbClr val="000000">
                <a:alpha val="1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109"/>
          <p:cNvSpPr txBox="1"/>
          <p:nvPr/>
        </p:nvSpPr>
        <p:spPr>
          <a:xfrm>
            <a:off x="1617137" y="792321"/>
            <a:ext cx="6096000" cy="33239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Montserrat"/>
                <a:ea typeface="Montserrat"/>
                <a:cs typeface="Montserrat"/>
                <a:sym typeface="Montserrat"/>
              </a:rPr>
              <a:t>“Good friend, 1st time buyer, two trips for showings, typical communication including some intricacies involving flood and fire insurance, one unsuccessful offer written - </a:t>
            </a:r>
            <a:r>
              <a:rPr lang="en-US" sz="1400" b="1" i="0" u="none" strike="noStrike" cap="none">
                <a:solidFill>
                  <a:schemeClr val="dk1"/>
                </a:solidFill>
                <a:latin typeface="Montserrat"/>
                <a:ea typeface="Montserrat"/>
                <a:cs typeface="Montserrat"/>
                <a:sym typeface="Montserrat"/>
              </a:rPr>
              <a:t>29.69 hours spent so far. </a:t>
            </a:r>
            <a:endParaRPr sz="14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Montserrat"/>
                <a:ea typeface="Montserrat"/>
                <a:cs typeface="Montserrat"/>
                <a:sym typeface="Montserrat"/>
              </a:rPr>
              <a:t>I anticipate spending potentially </a:t>
            </a:r>
            <a:r>
              <a:rPr lang="en-US" sz="1400" b="1" i="0" u="none" strike="noStrike" cap="none">
                <a:solidFill>
                  <a:schemeClr val="dk1"/>
                </a:solidFill>
                <a:latin typeface="Montserrat"/>
                <a:ea typeface="Montserrat"/>
                <a:cs typeface="Montserrat"/>
                <a:sym typeface="Montserrat"/>
              </a:rPr>
              <a:t>two to three times additional hours </a:t>
            </a:r>
            <a:r>
              <a:rPr lang="en-US" sz="1400" b="0" i="0" u="none" strike="noStrike" cap="none">
                <a:solidFill>
                  <a:schemeClr val="dk1"/>
                </a:solidFill>
                <a:latin typeface="Montserrat"/>
                <a:ea typeface="Montserrat"/>
                <a:cs typeface="Montserrat"/>
                <a:sym typeface="Montserrat"/>
              </a:rPr>
              <a:t>before getting them into contract (hopefully) and then there will be the addition of the post acceptance to closing time spent as well.  </a:t>
            </a: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Montserrat"/>
                <a:ea typeface="Montserrat"/>
                <a:cs typeface="Montserrat"/>
                <a:sym typeface="Montserrat"/>
              </a:rPr>
              <a:t>This buyer has been in the market on and off for their first home for 3-4 years and, while I haven’t had any showings or offers written, I have had many (un-tracked) hours of conversations, texts, emails, calls with lenders, MLS and tax record research, etc.…as a run up to just recently starting to show houses.”</a:t>
            </a:r>
            <a:endParaRPr sz="1400" b="0" i="0" u="none" strike="noStrike" cap="none">
              <a:solidFill>
                <a:schemeClr val="dk1"/>
              </a:solidFill>
              <a:latin typeface="Montserrat"/>
              <a:ea typeface="Montserrat"/>
              <a:cs typeface="Montserrat"/>
              <a:sym typeface="Montserrat"/>
            </a:endParaRPr>
          </a:p>
        </p:txBody>
      </p:sp>
      <p:pic>
        <p:nvPicPr>
          <p:cNvPr id="1279" name="Google Shape;1279;p109"/>
          <p:cNvPicPr preferRelativeResize="0"/>
          <p:nvPr/>
        </p:nvPicPr>
        <p:blipFill rotWithShape="1">
          <a:blip r:embed="rId3">
            <a:alphaModFix/>
          </a:blip>
          <a:srcRect/>
          <a:stretch/>
        </p:blipFill>
        <p:spPr>
          <a:xfrm>
            <a:off x="7426762" y="3779550"/>
            <a:ext cx="624650" cy="4863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10"/>
          <p:cNvSpPr/>
          <p:nvPr/>
        </p:nvSpPr>
        <p:spPr>
          <a:xfrm>
            <a:off x="0" y="0"/>
            <a:ext cx="9173150" cy="514350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sp>
        <p:nvSpPr>
          <p:cNvPr id="1285" name="Google Shape;1285;p110"/>
          <p:cNvSpPr txBox="1"/>
          <p:nvPr/>
        </p:nvSpPr>
        <p:spPr>
          <a:xfrm>
            <a:off x="2283279" y="2494806"/>
            <a:ext cx="4577400" cy="153900"/>
          </a:xfrm>
          <a:prstGeom prst="rect">
            <a:avLst/>
          </a:prstGeom>
          <a:noFill/>
          <a:ln>
            <a:noFill/>
          </a:ln>
        </p:spPr>
        <p:txBody>
          <a:bodyPr spcFirstLastPara="1" wrap="square" lIns="45700" tIns="22850" rIns="45700" bIns="2285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1286" name="Google Shape;1286;p110"/>
          <p:cNvPicPr preferRelativeResize="0"/>
          <p:nvPr/>
        </p:nvPicPr>
        <p:blipFill rotWithShape="1">
          <a:blip r:embed="rId3">
            <a:alphaModFix/>
          </a:blip>
          <a:srcRect/>
          <a:stretch/>
        </p:blipFill>
        <p:spPr>
          <a:xfrm>
            <a:off x="1203550" y="775176"/>
            <a:ext cx="1346150" cy="1295675"/>
          </a:xfrm>
          <a:prstGeom prst="rect">
            <a:avLst/>
          </a:prstGeom>
          <a:noFill/>
          <a:ln>
            <a:noFill/>
          </a:ln>
        </p:spPr>
      </p:pic>
      <p:sp>
        <p:nvSpPr>
          <p:cNvPr id="1287" name="Google Shape;1287;p110"/>
          <p:cNvSpPr txBox="1"/>
          <p:nvPr/>
        </p:nvSpPr>
        <p:spPr>
          <a:xfrm>
            <a:off x="3161785" y="2620037"/>
            <a:ext cx="5582400" cy="69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CE31"/>
                </a:solidFill>
                <a:latin typeface="Montserrat Light"/>
                <a:ea typeface="Montserrat Light"/>
                <a:cs typeface="Montserrat Light"/>
                <a:sym typeface="Montserrat Light"/>
              </a:rPr>
              <a:t>Thank You</a:t>
            </a:r>
            <a:endParaRPr sz="4000" b="0" i="0" u="none" strike="noStrike" cap="none">
              <a:solidFill>
                <a:srgbClr val="FFCE31"/>
              </a:solidFill>
              <a:latin typeface="Montserrat Light"/>
              <a:ea typeface="Montserrat Light"/>
              <a:cs typeface="Montserrat Light"/>
              <a:sym typeface="Montserrat Light"/>
            </a:endParaRPr>
          </a:p>
        </p:txBody>
      </p:sp>
      <p:sp>
        <p:nvSpPr>
          <p:cNvPr id="1288" name="Google Shape;1288;p110"/>
          <p:cNvSpPr txBox="1"/>
          <p:nvPr/>
        </p:nvSpPr>
        <p:spPr>
          <a:xfrm>
            <a:off x="1019750" y="3711275"/>
            <a:ext cx="1641000" cy="4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Montserrat"/>
                <a:ea typeface="Montserrat"/>
                <a:cs typeface="Montserrat"/>
                <a:sym typeface="Montserrat"/>
              </a:rPr>
              <a:t>Scan &amp; subscribe!</a:t>
            </a:r>
            <a:endParaRPr sz="1300" b="0" i="0" u="none" strike="noStrike" cap="none">
              <a:solidFill>
                <a:srgbClr val="FFFFFF"/>
              </a:solidFill>
              <a:latin typeface="Montserrat"/>
              <a:ea typeface="Montserrat"/>
              <a:cs typeface="Montserrat"/>
              <a:sym typeface="Montserrat"/>
            </a:endParaRPr>
          </a:p>
        </p:txBody>
      </p:sp>
      <p:pic>
        <p:nvPicPr>
          <p:cNvPr id="1289" name="Google Shape;1289;p110"/>
          <p:cNvPicPr preferRelativeResize="0"/>
          <p:nvPr/>
        </p:nvPicPr>
        <p:blipFill rotWithShape="1">
          <a:blip r:embed="rId4">
            <a:alphaModFix/>
          </a:blip>
          <a:srcRect/>
          <a:stretch/>
        </p:blipFill>
        <p:spPr>
          <a:xfrm>
            <a:off x="1019750" y="2146600"/>
            <a:ext cx="1640875" cy="1640875"/>
          </a:xfrm>
          <a:prstGeom prst="rect">
            <a:avLst/>
          </a:prstGeom>
          <a:noFill/>
          <a:ln>
            <a:noFill/>
          </a:ln>
        </p:spPr>
      </p:pic>
      <p:sp>
        <p:nvSpPr>
          <p:cNvPr id="1290" name="Google Shape;1290;p110"/>
          <p:cNvSpPr txBox="1"/>
          <p:nvPr/>
        </p:nvSpPr>
        <p:spPr>
          <a:xfrm>
            <a:off x="6465350" y="3711275"/>
            <a:ext cx="1641000" cy="45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Montserrat"/>
                <a:ea typeface="Montserrat"/>
                <a:cs typeface="Montserrat"/>
                <a:sym typeface="Montserrat"/>
              </a:rPr>
              <a:t>Scan for info</a:t>
            </a:r>
            <a:endParaRPr sz="1300" b="0" i="0" u="none" strike="noStrike" cap="none">
              <a:solidFill>
                <a:srgbClr val="FFFFFF"/>
              </a:solidFill>
              <a:latin typeface="Montserrat"/>
              <a:ea typeface="Montserrat"/>
              <a:cs typeface="Montserrat"/>
              <a:sym typeface="Montserrat"/>
            </a:endParaRPr>
          </a:p>
        </p:txBody>
      </p:sp>
      <p:pic>
        <p:nvPicPr>
          <p:cNvPr id="1291" name="Google Shape;1291;p110"/>
          <p:cNvPicPr preferRelativeResize="0"/>
          <p:nvPr/>
        </p:nvPicPr>
        <p:blipFill rotWithShape="1">
          <a:blip r:embed="rId5">
            <a:alphaModFix/>
          </a:blip>
          <a:srcRect/>
          <a:stretch/>
        </p:blipFill>
        <p:spPr>
          <a:xfrm>
            <a:off x="6465350" y="1551296"/>
            <a:ext cx="1641001" cy="493980"/>
          </a:xfrm>
          <a:prstGeom prst="rect">
            <a:avLst/>
          </a:prstGeom>
          <a:noFill/>
          <a:ln>
            <a:noFill/>
          </a:ln>
        </p:spPr>
      </p:pic>
      <p:pic>
        <p:nvPicPr>
          <p:cNvPr id="3" name="Picture 2" descr="A qr code with a yellow dot&#10;&#10;AI-generated content may be incorrect.">
            <a:extLst>
              <a:ext uri="{FF2B5EF4-FFF2-40B4-BE49-F238E27FC236}">
                <a16:creationId xmlns:a16="http://schemas.microsoft.com/office/drawing/2014/main" id="{BB8B2A79-D42E-0B96-39E0-A4506FAD3575}"/>
              </a:ext>
            </a:extLst>
          </p:cNvPr>
          <p:cNvPicPr>
            <a:picLocks noChangeAspect="1"/>
          </p:cNvPicPr>
          <p:nvPr/>
        </p:nvPicPr>
        <p:blipFill>
          <a:blip r:embed="rId6"/>
          <a:srcRect b="3562"/>
          <a:stretch/>
        </p:blipFill>
        <p:spPr>
          <a:xfrm>
            <a:off x="6338806" y="2042275"/>
            <a:ext cx="1876571" cy="180972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8">
          <a:extLst>
            <a:ext uri="{FF2B5EF4-FFF2-40B4-BE49-F238E27FC236}">
              <a16:creationId xmlns:a16="http://schemas.microsoft.com/office/drawing/2014/main" id="{32209798-021A-9C37-9849-D4D1F3E2A66E}"/>
            </a:ext>
          </a:extLst>
        </p:cNvPr>
        <p:cNvGrpSpPr/>
        <p:nvPr/>
      </p:nvGrpSpPr>
      <p:grpSpPr>
        <a:xfrm>
          <a:off x="0" y="0"/>
          <a:ext cx="0" cy="0"/>
          <a:chOff x="0" y="0"/>
          <a:chExt cx="0" cy="0"/>
        </a:xfrm>
      </p:grpSpPr>
      <p:sp>
        <p:nvSpPr>
          <p:cNvPr id="1099" name="Google Shape;1099;p93">
            <a:extLst>
              <a:ext uri="{FF2B5EF4-FFF2-40B4-BE49-F238E27FC236}">
                <a16:creationId xmlns:a16="http://schemas.microsoft.com/office/drawing/2014/main" id="{6A9031E5-66B7-D9DF-E702-878D678555DB}"/>
              </a:ext>
            </a:extLst>
          </p:cNvPr>
          <p:cNvSpPr/>
          <p:nvPr/>
        </p:nvSpPr>
        <p:spPr>
          <a:xfrm>
            <a:off x="0" y="0"/>
            <a:ext cx="9144000" cy="514350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000000"/>
                </a:solidFill>
                <a:effectLst/>
                <a:uLnTx/>
                <a:uFillTx/>
                <a:latin typeface="Arial"/>
                <a:ea typeface="Arial"/>
                <a:cs typeface="Arial"/>
                <a:sym typeface="Arial"/>
              </a:rPr>
              <a:t>        </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0" name="Google Shape;1100;p93">
            <a:extLst>
              <a:ext uri="{FF2B5EF4-FFF2-40B4-BE49-F238E27FC236}">
                <a16:creationId xmlns:a16="http://schemas.microsoft.com/office/drawing/2014/main" id="{8391A41A-6026-F154-A2E8-900C12FCF7CF}"/>
              </a:ext>
            </a:extLst>
          </p:cNvPr>
          <p:cNvPicPr preferRelativeResize="0"/>
          <p:nvPr/>
        </p:nvPicPr>
        <p:blipFill rotWithShape="1">
          <a:blip r:embed="rId3">
            <a:alphaModFix/>
          </a:blip>
          <a:srcRect/>
          <a:stretch/>
        </p:blipFill>
        <p:spPr>
          <a:xfrm>
            <a:off x="2493944" y="1923588"/>
            <a:ext cx="4156113" cy="1251100"/>
          </a:xfrm>
          <a:prstGeom prst="rect">
            <a:avLst/>
          </a:prstGeom>
          <a:noFill/>
          <a:ln>
            <a:noFill/>
          </a:ln>
        </p:spPr>
      </p:pic>
      <p:sp>
        <p:nvSpPr>
          <p:cNvPr id="1101" name="Google Shape;1101;p93">
            <a:extLst>
              <a:ext uri="{FF2B5EF4-FFF2-40B4-BE49-F238E27FC236}">
                <a16:creationId xmlns:a16="http://schemas.microsoft.com/office/drawing/2014/main" id="{CE467871-316D-3D3D-A445-FEF17039FBE0}"/>
              </a:ext>
            </a:extLst>
          </p:cNvPr>
          <p:cNvSpPr txBox="1"/>
          <p:nvPr/>
        </p:nvSpPr>
        <p:spPr>
          <a:xfrm>
            <a:off x="4680838" y="3144913"/>
            <a:ext cx="3255150" cy="369318"/>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Value your expertise</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02" name="Google Shape;1102;p93">
            <a:extLst>
              <a:ext uri="{FF2B5EF4-FFF2-40B4-BE49-F238E27FC236}">
                <a16:creationId xmlns:a16="http://schemas.microsoft.com/office/drawing/2014/main" id="{BC322BE6-5376-B8B9-075C-93CE24E56E6D}"/>
              </a:ext>
            </a:extLst>
          </p:cNvPr>
          <p:cNvSpPr txBox="1"/>
          <p:nvPr/>
        </p:nvSpPr>
        <p:spPr>
          <a:xfrm>
            <a:off x="2283279" y="2494806"/>
            <a:ext cx="4577443" cy="153868"/>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000000"/>
                </a:solidFill>
                <a:effectLst/>
                <a:uLnTx/>
                <a:uFillTx/>
                <a:latin typeface="Arial"/>
                <a:ea typeface="Arial"/>
                <a:cs typeface="Arial"/>
                <a:sym typeface="Arial"/>
              </a:rPr>
              <a:t> </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1423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0"/>
          <p:cNvPicPr preferRelativeResize="0"/>
          <p:nvPr/>
        </p:nvPicPr>
        <p:blipFill rotWithShape="1">
          <a:blip r:embed="rId3">
            <a:alphaModFix/>
          </a:blip>
          <a:srcRect t="12507" b="12507"/>
          <a:stretch/>
        </p:blipFill>
        <p:spPr>
          <a:xfrm>
            <a:off x="15" y="961"/>
            <a:ext cx="9143987" cy="5142536"/>
          </a:xfrm>
          <a:prstGeom prst="rect">
            <a:avLst/>
          </a:prstGeom>
          <a:noFill/>
          <a:ln>
            <a:noFill/>
          </a:ln>
        </p:spPr>
      </p:pic>
      <p:sp>
        <p:nvSpPr>
          <p:cNvPr id="325" name="Google Shape;325;p40"/>
          <p:cNvSpPr/>
          <p:nvPr/>
        </p:nvSpPr>
        <p:spPr>
          <a:xfrm>
            <a:off x="165950" y="379301"/>
            <a:ext cx="8365200" cy="911700"/>
          </a:xfrm>
          <a:prstGeom prst="roundRect">
            <a:avLst>
              <a:gd name="adj" fmla="val 0"/>
            </a:avLst>
          </a:prstGeom>
          <a:solidFill>
            <a:srgbClr val="001633"/>
          </a:solidFill>
          <a:ln>
            <a:noFill/>
          </a:ln>
          <a:effectLst>
            <a:outerShdw blurRad="571500" dist="247650" dir="3840000" algn="bl" rotWithShape="0">
              <a:srgbClr val="000000">
                <a:alpha val="1569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26" name="Google Shape;326;p40"/>
          <p:cNvSpPr txBox="1"/>
          <p:nvPr/>
        </p:nvSpPr>
        <p:spPr>
          <a:xfrm>
            <a:off x="342900" y="379300"/>
            <a:ext cx="8143200" cy="86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25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Seller Lawsuits Ensue For Their Listing NOT Being </a:t>
            </a:r>
            <a:r>
              <a:rPr kumimoji="0" lang="en-US" sz="2500" b="0" i="0" u="none" strike="noStrike" kern="0" cap="none" spc="0" normalizeH="0" baseline="0" noProof="0" dirty="0">
                <a:ln>
                  <a:noFill/>
                </a:ln>
                <a:solidFill>
                  <a:srgbClr val="FFFFFF"/>
                </a:solidFill>
                <a:effectLst/>
                <a:uLnTx/>
                <a:uFillTx/>
                <a:latin typeface="Montserrat Medium"/>
                <a:ea typeface="Montserrat Medium"/>
                <a:cs typeface="Montserrat Medium"/>
                <a:sym typeface="Montserrat Medium"/>
              </a:rPr>
              <a:t>“on MLS”</a:t>
            </a:r>
            <a:r>
              <a:rPr kumimoji="0" lang="en-US" sz="25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 or </a:t>
            </a:r>
            <a:r>
              <a:rPr kumimoji="0" lang="en-US" sz="2500" b="0" i="0" u="none" strike="noStrike" kern="0" cap="none" spc="0" normalizeH="0" baseline="0" noProof="0" dirty="0">
                <a:ln>
                  <a:noFill/>
                </a:ln>
                <a:solidFill>
                  <a:srgbClr val="FFFFFF"/>
                </a:solidFill>
                <a:effectLst/>
                <a:uLnTx/>
                <a:uFillTx/>
                <a:latin typeface="Montserrat Medium"/>
                <a:ea typeface="Montserrat Medium"/>
                <a:cs typeface="Montserrat Medium"/>
                <a:sym typeface="Montserrat Medium"/>
              </a:rPr>
              <a:t>“Office Exclusives”</a:t>
            </a:r>
            <a:r>
              <a:rPr kumimoji="0" lang="en-US" sz="25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 </a:t>
            </a:r>
            <a:endParaRPr kumimoji="0" sz="25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p:txBody>
      </p:sp>
      <p:cxnSp>
        <p:nvCxnSpPr>
          <p:cNvPr id="327" name="Google Shape;327;p40"/>
          <p:cNvCxnSpPr/>
          <p:nvPr/>
        </p:nvCxnSpPr>
        <p:spPr>
          <a:xfrm rot="10800000">
            <a:off x="271891" y="438100"/>
            <a:ext cx="0" cy="744300"/>
          </a:xfrm>
          <a:prstGeom prst="straightConnector1">
            <a:avLst/>
          </a:prstGeom>
          <a:noFill/>
          <a:ln w="19050" cap="flat" cmpd="sng">
            <a:solidFill>
              <a:srgbClr val="FF6C2C"/>
            </a:solidFill>
            <a:prstDash val="solid"/>
            <a:round/>
            <a:headEnd type="none" w="sm" len="sm"/>
            <a:tailEnd type="none" w="sm" len="sm"/>
          </a:ln>
        </p:spPr>
      </p:cxnSp>
      <p:sp>
        <p:nvSpPr>
          <p:cNvPr id="328" name="Google Shape;328;p40"/>
          <p:cNvSpPr txBox="1"/>
          <p:nvPr/>
        </p:nvSpPr>
        <p:spPr>
          <a:xfrm>
            <a:off x="3644405" y="1913390"/>
            <a:ext cx="363000" cy="5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a:ln>
                  <a:noFill/>
                </a:ln>
                <a:solidFill>
                  <a:srgbClr val="FF6C2C"/>
                </a:solidFill>
                <a:effectLst/>
                <a:uLnTx/>
                <a:uFillTx/>
                <a:latin typeface="Montserrat Medium"/>
                <a:ea typeface="Montserrat Medium"/>
                <a:cs typeface="Montserrat Medium"/>
                <a:sym typeface="Montserrat Medium"/>
              </a:rPr>
              <a:t>?</a:t>
            </a:r>
            <a:endParaRPr kumimoji="0" sz="5000" b="0" i="0" u="none" strike="noStrike" kern="0" cap="none" spc="0" normalizeH="0" baseline="0" noProof="0">
              <a:ln>
                <a:noFill/>
              </a:ln>
              <a:solidFill>
                <a:srgbClr val="FF6C2C"/>
              </a:solidFill>
              <a:effectLst/>
              <a:uLnTx/>
              <a:uFillTx/>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2" descr="A hand writing on a glass board&#10;&#10;Description automatically generated"/>
          <p:cNvPicPr preferRelativeResize="0"/>
          <p:nvPr/>
        </p:nvPicPr>
        <p:blipFill rotWithShape="1">
          <a:blip r:embed="rId3">
            <a:alphaModFix/>
          </a:blip>
          <a:srcRect b="5857"/>
          <a:stretch/>
        </p:blipFill>
        <p:spPr>
          <a:xfrm>
            <a:off x="20" y="10"/>
            <a:ext cx="9143980" cy="5143489"/>
          </a:xfrm>
          <a:prstGeom prst="rect">
            <a:avLst/>
          </a:prstGeom>
          <a:noFill/>
          <a:ln>
            <a:noFill/>
          </a:ln>
        </p:spPr>
      </p:pic>
      <p:grpSp>
        <p:nvGrpSpPr>
          <p:cNvPr id="347" name="Google Shape;347;p42"/>
          <p:cNvGrpSpPr/>
          <p:nvPr/>
        </p:nvGrpSpPr>
        <p:grpSpPr>
          <a:xfrm>
            <a:off x="457200" y="3950050"/>
            <a:ext cx="5007083" cy="861900"/>
            <a:chOff x="271900" y="3999525"/>
            <a:chExt cx="5007083" cy="861900"/>
          </a:xfrm>
        </p:grpSpPr>
        <p:sp>
          <p:nvSpPr>
            <p:cNvPr id="348" name="Google Shape;348;p42"/>
            <p:cNvSpPr txBox="1"/>
            <p:nvPr/>
          </p:nvSpPr>
          <p:spPr>
            <a:xfrm>
              <a:off x="315183" y="3999525"/>
              <a:ext cx="4963800" cy="86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2500" b="0" i="0" u="none" strike="noStrike" kern="0" cap="none" spc="0" normalizeH="0" baseline="0" noProof="0">
                  <a:ln>
                    <a:noFill/>
                  </a:ln>
                  <a:solidFill>
                    <a:srgbClr val="FFFFFF"/>
                  </a:solidFill>
                  <a:effectLst/>
                  <a:uLnTx/>
                  <a:uFillTx/>
                  <a:latin typeface="Montserrat ExtraBold"/>
                  <a:ea typeface="Montserrat ExtraBold"/>
                  <a:cs typeface="Montserrat ExtraBold"/>
                  <a:sym typeface="Montserrat ExtraBold"/>
                </a:rPr>
                <a:t>Cooperative Compensation aka. Commission Sharing</a:t>
              </a:r>
              <a:endParaRPr kumimoji="0" sz="2500" b="0" i="0" u="none" strike="noStrike" kern="0" cap="none" spc="0" normalizeH="0" baseline="0" noProof="0">
                <a:ln>
                  <a:noFill/>
                </a:ln>
                <a:solidFill>
                  <a:srgbClr val="FFFFFF"/>
                </a:solidFill>
                <a:effectLst/>
                <a:uLnTx/>
                <a:uFillTx/>
                <a:latin typeface="Montserrat ExtraBold"/>
                <a:ea typeface="Montserrat ExtraBold"/>
                <a:cs typeface="Montserrat ExtraBold"/>
                <a:sym typeface="Montserrat ExtraBold"/>
              </a:endParaRPr>
            </a:p>
          </p:txBody>
        </p:sp>
        <p:cxnSp>
          <p:nvCxnSpPr>
            <p:cNvPr id="349" name="Google Shape;349;p42"/>
            <p:cNvCxnSpPr/>
            <p:nvPr/>
          </p:nvCxnSpPr>
          <p:spPr>
            <a:xfrm rot="10800000">
              <a:off x="271900" y="4058325"/>
              <a:ext cx="0" cy="744300"/>
            </a:xfrm>
            <a:prstGeom prst="straightConnector1">
              <a:avLst/>
            </a:prstGeom>
            <a:noFill/>
            <a:ln w="19050" cap="flat" cmpd="sng">
              <a:solidFill>
                <a:srgbClr val="FF6C2C"/>
              </a:solidFill>
              <a:prstDash val="solid"/>
              <a:round/>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p:nvPr/>
        </p:nvSpPr>
        <p:spPr>
          <a:xfrm>
            <a:off x="-2241" y="0"/>
            <a:ext cx="9144000" cy="5143500"/>
          </a:xfrm>
          <a:prstGeom prst="rect">
            <a:avLst/>
          </a:prstGeom>
          <a:solidFill>
            <a:srgbClr val="F1EDE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55" name="Google Shape;355;p43"/>
          <p:cNvSpPr txBox="1">
            <a:spLocks noGrp="1"/>
          </p:cNvSpPr>
          <p:nvPr>
            <p:ph type="title" idx="4294967295"/>
          </p:nvPr>
        </p:nvSpPr>
        <p:spPr>
          <a:xfrm>
            <a:off x="659524" y="536826"/>
            <a:ext cx="4811100" cy="29714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solidFill>
                  <a:srgbClr val="001633"/>
                </a:solidFill>
              </a:rPr>
              <a:t>Commission Sharing</a:t>
            </a:r>
            <a:endParaRPr sz="2500" dirty="0">
              <a:solidFill>
                <a:srgbClr val="001633"/>
              </a:solidFill>
            </a:endParaRPr>
          </a:p>
        </p:txBody>
      </p:sp>
      <p:cxnSp>
        <p:nvCxnSpPr>
          <p:cNvPr id="356" name="Google Shape;356;p43"/>
          <p:cNvCxnSpPr/>
          <p:nvPr/>
        </p:nvCxnSpPr>
        <p:spPr>
          <a:xfrm rot="10800000">
            <a:off x="609600" y="457200"/>
            <a:ext cx="0" cy="744300"/>
          </a:xfrm>
          <a:prstGeom prst="straightConnector1">
            <a:avLst/>
          </a:prstGeom>
          <a:noFill/>
          <a:ln w="19050" cap="flat" cmpd="sng">
            <a:solidFill>
              <a:srgbClr val="FF6C2C"/>
            </a:solidFill>
            <a:prstDash val="solid"/>
            <a:round/>
            <a:headEnd type="none" w="sm" len="sm"/>
            <a:tailEnd type="none" w="sm" len="sm"/>
          </a:ln>
        </p:spPr>
      </p:cxnSp>
      <p:sp>
        <p:nvSpPr>
          <p:cNvPr id="357" name="Google Shape;357;p43"/>
          <p:cNvSpPr txBox="1">
            <a:spLocks noGrp="1"/>
          </p:cNvSpPr>
          <p:nvPr>
            <p:ph type="ctrTitle" idx="4294967295"/>
          </p:nvPr>
        </p:nvSpPr>
        <p:spPr>
          <a:xfrm>
            <a:off x="666093" y="897367"/>
            <a:ext cx="7533300" cy="20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ontserrat ExtraBold"/>
              <a:buNone/>
            </a:pPr>
            <a:r>
              <a:rPr lang="en-US" sz="1500" b="0" i="0" u="none" strike="noStrike" cap="none">
                <a:solidFill>
                  <a:schemeClr val="dk1"/>
                </a:solidFill>
                <a:latin typeface="Montserrat ExtraLight"/>
                <a:ea typeface="Montserrat ExtraLight"/>
                <a:cs typeface="Montserrat ExtraLight"/>
                <a:sym typeface="Montserrat ExtraLight"/>
              </a:rPr>
              <a:t>Post August 17</a:t>
            </a:r>
            <a:r>
              <a:rPr lang="en-US" sz="1500" b="0" i="0" u="none" strike="noStrike" cap="none" baseline="30000">
                <a:solidFill>
                  <a:schemeClr val="dk1"/>
                </a:solidFill>
                <a:latin typeface="Montserrat ExtraLight"/>
                <a:ea typeface="Montserrat ExtraLight"/>
                <a:cs typeface="Montserrat ExtraLight"/>
                <a:sym typeface="Montserrat ExtraLight"/>
              </a:rPr>
              <a:t>th</a:t>
            </a:r>
            <a:r>
              <a:rPr lang="en-US" sz="1500" b="0" i="0" u="none" strike="noStrike" cap="none">
                <a:solidFill>
                  <a:schemeClr val="dk1"/>
                </a:solidFill>
                <a:latin typeface="Montserrat ExtraLight"/>
                <a:ea typeface="Montserrat ExtraLight"/>
                <a:cs typeface="Montserrat ExtraLight"/>
                <a:sym typeface="Montserrat ExtraLight"/>
              </a:rPr>
              <a:t> -</a:t>
            </a:r>
            <a:r>
              <a:rPr lang="en-US" sz="1500" b="0" i="0" u="none" strike="noStrike" cap="none">
                <a:solidFill>
                  <a:srgbClr val="001633"/>
                </a:solidFill>
                <a:latin typeface="Montserrat ExtraLight"/>
                <a:ea typeface="Montserrat ExtraLight"/>
                <a:cs typeface="Montserrat ExtraLight"/>
                <a:sym typeface="Montserrat ExtraLight"/>
              </a:rPr>
              <a:t> </a:t>
            </a:r>
            <a:r>
              <a:rPr lang="en-US" sz="1500" b="1" i="0" u="none" strike="noStrike" cap="none">
                <a:solidFill>
                  <a:srgbClr val="001633"/>
                </a:solidFill>
                <a:latin typeface="Montserrat SemiBold"/>
                <a:ea typeface="Montserrat SemiBold"/>
                <a:cs typeface="Montserrat SemiBold"/>
                <a:sym typeface="Montserrat SemiBold"/>
              </a:rPr>
              <a:t>It just needs to stop altogether!</a:t>
            </a:r>
            <a:endParaRPr sz="1500" b="1" i="0" u="none" strike="noStrike" cap="none">
              <a:solidFill>
                <a:srgbClr val="001633"/>
              </a:solidFill>
              <a:latin typeface="Montserrat SemiBold"/>
              <a:ea typeface="Montserrat SemiBold"/>
              <a:cs typeface="Montserrat SemiBold"/>
              <a:sym typeface="Montserrat SemiBold"/>
            </a:endParaRPr>
          </a:p>
        </p:txBody>
      </p:sp>
      <p:sp>
        <p:nvSpPr>
          <p:cNvPr id="358" name="Google Shape;358;p43"/>
          <p:cNvSpPr txBox="1"/>
          <p:nvPr/>
        </p:nvSpPr>
        <p:spPr>
          <a:xfrm>
            <a:off x="666093" y="1348334"/>
            <a:ext cx="4683829"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400" b="0" i="0" u="none" strike="noStrike" kern="0" cap="none" spc="0" normalizeH="0" baseline="0" noProof="0" dirty="0">
                <a:ln>
                  <a:noFill/>
                </a:ln>
                <a:solidFill>
                  <a:srgbClr val="001633"/>
                </a:solidFill>
                <a:effectLst/>
                <a:uLnTx/>
                <a:uFillTx/>
                <a:latin typeface="Montserrat"/>
                <a:ea typeface="Montserrat"/>
                <a:cs typeface="Montserrat"/>
                <a:sym typeface="Montserrat"/>
              </a:rPr>
              <a:t>Listing agents </a:t>
            </a:r>
            <a:r>
              <a:rPr kumimoji="0" lang="en-US" sz="1400" b="1" i="0" u="none" strike="noStrike" kern="0" cap="none" spc="0" normalizeH="0" baseline="0" noProof="0" dirty="0">
                <a:ln>
                  <a:noFill/>
                </a:ln>
                <a:solidFill>
                  <a:srgbClr val="001633"/>
                </a:solidFill>
                <a:effectLst/>
                <a:uLnTx/>
                <a:uFillTx/>
                <a:latin typeface="Montserrat SemiBold"/>
                <a:ea typeface="Montserrat SemiBold"/>
                <a:cs typeface="Montserrat SemiBold"/>
                <a:sym typeface="Montserrat SemiBold"/>
              </a:rPr>
              <a:t>don’t know </a:t>
            </a:r>
            <a:r>
              <a:rPr kumimoji="0" lang="en-US" sz="1400" b="0" i="0" u="none" strike="noStrike" kern="0" cap="none" spc="0" normalizeH="0" baseline="0" noProof="0" dirty="0">
                <a:ln>
                  <a:noFill/>
                </a:ln>
                <a:solidFill>
                  <a:srgbClr val="001633"/>
                </a:solidFill>
                <a:effectLst/>
                <a:uLnTx/>
                <a:uFillTx/>
                <a:latin typeface="Montserrat"/>
                <a:ea typeface="Montserrat"/>
                <a:cs typeface="Montserrat"/>
                <a:sym typeface="Montserrat"/>
              </a:rPr>
              <a:t>what the buyer and their agent worked out for their fee, and it could easily force sellers to </a:t>
            </a:r>
            <a:r>
              <a:rPr kumimoji="0" lang="en-US" sz="1400" b="1" i="0" u="none" strike="noStrike" kern="0" cap="none" spc="0" normalizeH="0" baseline="0" noProof="0" dirty="0">
                <a:ln>
                  <a:noFill/>
                </a:ln>
                <a:solidFill>
                  <a:srgbClr val="001633"/>
                </a:solidFill>
                <a:effectLst/>
                <a:uLnTx/>
                <a:uFillTx/>
                <a:latin typeface="Montserrat SemiBold"/>
                <a:ea typeface="Montserrat SemiBold"/>
                <a:cs typeface="Montserrat SemiBold"/>
                <a:sym typeface="Montserrat SemiBold"/>
              </a:rPr>
              <a:t>pay more</a:t>
            </a:r>
            <a:r>
              <a:rPr kumimoji="0" lang="en-US" sz="1400" b="0" i="0" u="none" strike="noStrike" kern="0" cap="none" spc="0" normalizeH="0" baseline="0" noProof="0" dirty="0">
                <a:ln>
                  <a:noFill/>
                </a:ln>
                <a:solidFill>
                  <a:srgbClr val="001633"/>
                </a:solidFill>
                <a:effectLst/>
                <a:uLnTx/>
                <a:uFillTx/>
                <a:latin typeface="Montserrat"/>
                <a:ea typeface="Montserrat"/>
                <a:cs typeface="Montserrat"/>
                <a:sym typeface="Montserrat"/>
              </a:rPr>
              <a:t> than they need to.</a:t>
            </a:r>
            <a:br>
              <a:rPr kumimoji="0" lang="en-US" sz="1400" b="0" i="0" u="none" strike="noStrike" kern="0" cap="none" spc="0" normalizeH="0" baseline="0" noProof="0" dirty="0">
                <a:ln>
                  <a:noFill/>
                </a:ln>
                <a:solidFill>
                  <a:srgbClr val="001633"/>
                </a:solidFill>
                <a:effectLst/>
                <a:uLnTx/>
                <a:uFillTx/>
                <a:latin typeface="Montserrat"/>
                <a:ea typeface="Montserrat"/>
                <a:cs typeface="Montserrat"/>
                <a:sym typeface="Montserrat"/>
              </a:rPr>
            </a:br>
            <a:endParaRPr kumimoji="0" sz="14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400" b="0" i="0" u="none" strike="noStrike" kern="0" cap="none" spc="0" normalizeH="0" baseline="0" noProof="0" dirty="0">
                <a:ln>
                  <a:noFill/>
                </a:ln>
                <a:solidFill>
                  <a:srgbClr val="000000"/>
                </a:solidFill>
                <a:effectLst/>
                <a:uLnTx/>
                <a:uFillTx/>
                <a:latin typeface="Montserrat"/>
                <a:ea typeface="Montserrat"/>
                <a:cs typeface="Montserrat"/>
                <a:sym typeface="Montserrat"/>
              </a:rPr>
              <a:t>It currently </a:t>
            </a:r>
            <a:r>
              <a:rPr kumimoji="0" lang="en-US" sz="1400" b="1" i="0" u="none" strike="noStrike" kern="0" cap="none" spc="0" normalizeH="0" baseline="0" noProof="0" dirty="0">
                <a:ln>
                  <a:noFill/>
                </a:ln>
                <a:solidFill>
                  <a:srgbClr val="000000"/>
                </a:solidFill>
                <a:effectLst/>
                <a:uLnTx/>
                <a:uFillTx/>
                <a:latin typeface="Montserrat SemiBold"/>
                <a:ea typeface="Montserrat SemiBold"/>
                <a:cs typeface="Montserrat SemiBold"/>
                <a:sym typeface="Montserrat SemiBold"/>
              </a:rPr>
              <a:t>harms the seller </a:t>
            </a:r>
            <a:r>
              <a:rPr kumimoji="0" lang="en-US" sz="1400" b="0" i="0" u="none" strike="noStrike" kern="0" cap="none" spc="0" normalizeH="0" baseline="0" noProof="0" dirty="0">
                <a:ln>
                  <a:noFill/>
                </a:ln>
                <a:solidFill>
                  <a:srgbClr val="000000"/>
                </a:solidFill>
                <a:effectLst/>
                <a:uLnTx/>
                <a:uFillTx/>
                <a:latin typeface="Montserrat"/>
                <a:ea typeface="Montserrat"/>
                <a:cs typeface="Montserrat"/>
                <a:sym typeface="Montserrat"/>
              </a:rPr>
              <a:t>in some states as there are no clauses that require the listing agent to return the “sharing portion” if the buyer requests credits from the seller.</a:t>
            </a:r>
            <a:br>
              <a:rPr kumimoji="0" lang="en-US" sz="1400" b="0" i="0" u="none" strike="noStrike" kern="0" cap="none" spc="0" normalizeH="0" baseline="0" noProof="0" dirty="0">
                <a:ln>
                  <a:noFill/>
                </a:ln>
                <a:solidFill>
                  <a:srgbClr val="000000"/>
                </a:solidFill>
                <a:effectLst/>
                <a:uLnTx/>
                <a:uFillTx/>
                <a:latin typeface="Montserrat"/>
                <a:ea typeface="Montserrat"/>
                <a:cs typeface="Montserrat"/>
                <a:sym typeface="Montserrat"/>
              </a:rPr>
            </a:br>
            <a:endParaRPr kumimoji="0" sz="14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400" b="0" i="0" u="none" strike="noStrike" kern="0" cap="none" spc="0" normalizeH="0" baseline="0" noProof="0" dirty="0">
                <a:ln>
                  <a:noFill/>
                </a:ln>
                <a:solidFill>
                  <a:srgbClr val="000000"/>
                </a:solidFill>
                <a:effectLst/>
                <a:uLnTx/>
                <a:uFillTx/>
                <a:latin typeface="Montserrat"/>
                <a:ea typeface="Montserrat"/>
                <a:cs typeface="Montserrat"/>
                <a:sym typeface="Montserrat"/>
              </a:rPr>
              <a:t>Commission sharing also fundamentally makes brokerages </a:t>
            </a:r>
            <a:r>
              <a:rPr kumimoji="0" lang="en-US" sz="1400" b="1" i="0" u="none" strike="noStrike" kern="0" cap="none" spc="0" normalizeH="0" baseline="0" noProof="0" dirty="0">
                <a:ln>
                  <a:noFill/>
                </a:ln>
                <a:solidFill>
                  <a:srgbClr val="000000"/>
                </a:solidFill>
                <a:effectLst/>
                <a:uLnTx/>
                <a:uFillTx/>
                <a:latin typeface="Montserrat SemiBold"/>
                <a:ea typeface="Montserrat SemiBold"/>
                <a:cs typeface="Montserrat SemiBold"/>
                <a:sym typeface="Montserrat SemiBold"/>
              </a:rPr>
              <a:t>less competitive. IT’S JUST MATH!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26670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4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pic>
        <p:nvPicPr>
          <p:cNvPr id="359" name="Google Shape;359;p43"/>
          <p:cNvPicPr preferRelativeResize="0"/>
          <p:nvPr/>
        </p:nvPicPr>
        <p:blipFill rotWithShape="1">
          <a:blip r:embed="rId3">
            <a:alphaModFix/>
          </a:blip>
          <a:srcRect/>
          <a:stretch/>
        </p:blipFill>
        <p:spPr>
          <a:xfrm>
            <a:off x="5883273" y="0"/>
            <a:ext cx="3431679" cy="5143500"/>
          </a:xfrm>
          <a:prstGeom prst="rect">
            <a:avLst/>
          </a:prstGeom>
          <a:noFill/>
          <a:ln>
            <a:noFill/>
          </a:ln>
        </p:spPr>
      </p:pic>
      <p:sp>
        <p:nvSpPr>
          <p:cNvPr id="360" name="Google Shape;360;p43"/>
          <p:cNvSpPr/>
          <p:nvPr/>
        </p:nvSpPr>
        <p:spPr>
          <a:xfrm>
            <a:off x="5787450" y="0"/>
            <a:ext cx="113986" cy="5198301"/>
          </a:xfrm>
          <a:prstGeom prst="rect">
            <a:avLst/>
          </a:prstGeom>
          <a:solidFill>
            <a:srgbClr val="FE6C2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ays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GENARAL LAYOUTS">
  <a:themeElements>
    <a:clrScheme name="NextHome Simplicity">
      <a:dk1>
        <a:srgbClr val="7C7C81"/>
      </a:dk1>
      <a:lt1>
        <a:srgbClr val="F2F2F5"/>
      </a:lt1>
      <a:dk2>
        <a:srgbClr val="959499"/>
      </a:dk2>
      <a:lt2>
        <a:srgbClr val="FFFFFF"/>
      </a:lt2>
      <a:accent1>
        <a:srgbClr val="FF6C2C"/>
      </a:accent1>
      <a:accent2>
        <a:srgbClr val="C0C0C8"/>
      </a:accent2>
      <a:accent3>
        <a:srgbClr val="FF6C2C"/>
      </a:accent3>
      <a:accent4>
        <a:srgbClr val="FF6C2C"/>
      </a:accent4>
      <a:accent5>
        <a:srgbClr val="FF6C2C"/>
      </a:accent5>
      <a:accent6>
        <a:srgbClr val="FF6C2C"/>
      </a:accent6>
      <a:hlink>
        <a:srgbClr val="FF6C2C"/>
      </a:hlink>
      <a:folHlink>
        <a:srgbClr val="FFB2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8" id="{19D97833-886C-3844-BDB5-3FD2B7061D1D}" vid="{251BF251-575B-5545-B643-EBA9D0878964}"/>
    </a:ext>
  </a:extLst>
</a:theme>
</file>

<file path=ppt/theme/theme7.xml><?xml version="1.0" encoding="utf-8"?>
<a:theme xmlns:a="http://schemas.openxmlformats.org/drawingml/2006/main" name="1_Rays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2384</TotalTime>
  <Words>3695</Words>
  <Application>Microsoft Macintosh PowerPoint</Application>
  <PresentationFormat>On-screen Show (16:9)</PresentationFormat>
  <Paragraphs>493</Paragraphs>
  <Slides>64</Slides>
  <Notes>64</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64</vt:i4>
      </vt:variant>
    </vt:vector>
  </HeadingPairs>
  <TitlesOfParts>
    <vt:vector size="82" baseType="lpstr">
      <vt:lpstr>Montserrat ExtraBold</vt:lpstr>
      <vt:lpstr>Montserrat SemiBold</vt:lpstr>
      <vt:lpstr>Calibri</vt:lpstr>
      <vt:lpstr>Montserrat</vt:lpstr>
      <vt:lpstr>Montserrat Black</vt:lpstr>
      <vt:lpstr>Montserrat Medium</vt:lpstr>
      <vt:lpstr>Arial</vt:lpstr>
      <vt:lpstr>Montserrat Light</vt:lpstr>
      <vt:lpstr>Montserrat ExtraLight</vt:lpstr>
      <vt:lpstr>Helvetica</vt:lpstr>
      <vt:lpstr>Work Sans Light</vt:lpstr>
      <vt:lpstr>Futuristic Background by Slidesgo</vt:lpstr>
      <vt:lpstr>Simple Light</vt:lpstr>
      <vt:lpstr>1_Simple Light</vt:lpstr>
      <vt:lpstr>1_Futuristic Background by Slidesgo</vt:lpstr>
      <vt:lpstr>Rayse</vt:lpstr>
      <vt:lpstr>1_GENARAL LAYOUTS</vt:lpstr>
      <vt:lpstr>1_Rayse</vt:lpstr>
      <vt:lpstr>THE NEW NORMAL  Articulating Value in a Post-Settlement World</vt:lpstr>
      <vt:lpstr>Disclaimer &amp; Antitrust Disclosure</vt:lpstr>
      <vt:lpstr>The Last  24 Months</vt:lpstr>
      <vt:lpstr>PowerPoint Presentation</vt:lpstr>
      <vt:lpstr>CONTINUED LEGAL RISKS</vt:lpstr>
      <vt:lpstr>PowerPoint Presentation</vt:lpstr>
      <vt:lpstr>PowerPoint Presentation</vt:lpstr>
      <vt:lpstr>PowerPoint Presentation</vt:lpstr>
      <vt:lpstr>Commission Sharing</vt:lpstr>
      <vt:lpstr>CA Company 0% Commission Offered</vt:lpstr>
      <vt:lpstr>PowerPoint Presentation</vt:lpstr>
      <vt:lpstr>Steering &amp; Legal Liability</vt:lpstr>
      <vt:lpstr>Buyer Representation Agreements</vt:lpstr>
      <vt:lpstr>Buyer Representation Agreements</vt:lpstr>
      <vt:lpstr>THREATS &amp; OPPORTUNITIES</vt:lpstr>
      <vt:lpstr>PowerPoint Presentation</vt:lpstr>
      <vt:lpstr>PowerPoint Presentation</vt:lpstr>
      <vt:lpstr>PowerPoint Presentation</vt:lpstr>
      <vt:lpstr>PowerPoint Presentation</vt:lpstr>
      <vt:lpstr>PowerPoint Presentation</vt:lpstr>
      <vt:lpstr>Dual Income Households</vt:lpstr>
      <vt:lpstr>People don’t just wake up and decide to buy or sell their house on their own.</vt:lpstr>
      <vt:lpstr>51%</vt:lpstr>
      <vt:lpstr>The Facts According To 1000WATT Consulting</vt:lpstr>
      <vt:lpstr>24%</vt:lpstr>
      <vt:lpstr>If you were hiring a real estate agent to help you buy a home right now, which of the following payment options would you be most likely to choose    </vt:lpstr>
      <vt:lpstr>CURATE YOUR OWN BUYER EXPERIENCE</vt:lpstr>
      <vt:lpstr>NAR 2024 Profile of Home Buyers and Sellers</vt:lpstr>
      <vt:lpstr>11 things buyers want in the home search process</vt:lpstr>
      <vt:lpstr>Approach your buyers</vt:lpstr>
      <vt:lpstr>Have a thorough presentation and consult process.</vt:lpstr>
      <vt:lpstr>Curate your own buyer experience</vt:lpstr>
      <vt:lpstr>Virtual Staging   Styldod.com Revive Remodel   revive.realestate Collaborative RE experience Rayse.com Utility Services   moveconcierge.com Home Warranty   ahs.com  Home Maintenance  frontdoor.com Homeownership  homeowner.ai</vt:lpstr>
      <vt:lpstr>Offer different levels of service and compensation. </vt:lpstr>
      <vt:lpstr>CURATE YOUR OWN SELLER EXPERIENCE</vt:lpstr>
      <vt:lpstr>8 things sellers want most from real estate agents </vt:lpstr>
      <vt:lpstr>12 ways your competitors market homes for sale</vt:lpstr>
      <vt:lpstr>Have a thorough presentation and consult process.</vt:lpstr>
      <vt:lpstr>Curate your own seller experience and make sure it covers all of this</vt:lpstr>
      <vt:lpstr>Show them what buyers want in the search experience and curate your own seller experience</vt:lpstr>
      <vt:lpstr>Virtual Staging   Styldod.com Revive Remodel   revive.realestate Showcase Listings  Zillow.com Utility Services   moveconcierge.com Social Media Ads  Facebook / Instagram</vt:lpstr>
      <vt:lpstr>Offer different levels of service and compensation. </vt:lpstr>
      <vt:lpstr>VALUE YOUR EXPERTISE</vt:lpstr>
      <vt:lpstr>25%</vt:lpstr>
      <vt:lpstr>PowerPoint Presentation</vt:lpstr>
      <vt:lpstr>PowerPoint Presentation</vt:lpstr>
      <vt:lpstr>PowerPoint Presentation</vt:lpstr>
      <vt:lpstr>PowerPoint Presentation</vt:lpstr>
      <vt:lpstr>PowerPoint Presentation</vt:lpstr>
      <vt:lpstr>Rayse automatically tracks agent activity and shows progress to clients in real time.</vt:lpstr>
      <vt:lpstr>PowerPoint Presentation</vt:lpstr>
      <vt:lpstr>PowerPoint Presentation</vt:lpstr>
      <vt:lpstr>Buyer’s Services Presentation</vt:lpstr>
      <vt:lpstr>PowerPoint Presentation</vt:lpstr>
      <vt:lpstr>PowerPoint Presentation</vt:lpstr>
      <vt:lpstr>PowerPoint Presentation</vt:lpstr>
      <vt:lpstr>PowerPoint Presentation</vt:lpstr>
      <vt:lpstr>Closing Report  Value articulated </vt:lpstr>
      <vt:lpstr>PowerPoint Presentation</vt:lpstr>
      <vt:lpstr>Agent Dashboard  Helping agents elevate their  client’s journey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Dwiggins</cp:lastModifiedBy>
  <cp:revision>23</cp:revision>
  <dcterms:modified xsi:type="dcterms:W3CDTF">2025-03-14T15:24:44Z</dcterms:modified>
</cp:coreProperties>
</file>